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313" r:id="rId2"/>
    <p:sldId id="286" r:id="rId3"/>
    <p:sldId id="304" r:id="rId4"/>
    <p:sldId id="305" r:id="rId5"/>
    <p:sldId id="315" r:id="rId6"/>
    <p:sldId id="303" r:id="rId7"/>
    <p:sldId id="302" r:id="rId8"/>
    <p:sldId id="319" r:id="rId9"/>
    <p:sldId id="312" r:id="rId10"/>
    <p:sldId id="320" r:id="rId11"/>
    <p:sldId id="261" r:id="rId12"/>
    <p:sldId id="317" r:id="rId13"/>
    <p:sldId id="287" r:id="rId14"/>
    <p:sldId id="259" r:id="rId15"/>
    <p:sldId id="325" r:id="rId16"/>
    <p:sldId id="326" r:id="rId17"/>
    <p:sldId id="327" r:id="rId18"/>
    <p:sldId id="328" r:id="rId19"/>
    <p:sldId id="288" r:id="rId20"/>
    <p:sldId id="297" r:id="rId21"/>
    <p:sldId id="299" r:id="rId22"/>
    <p:sldId id="300" r:id="rId23"/>
    <p:sldId id="291" r:id="rId24"/>
    <p:sldId id="292" r:id="rId25"/>
    <p:sldId id="293" r:id="rId26"/>
    <p:sldId id="294" r:id="rId27"/>
    <p:sldId id="295" r:id="rId28"/>
    <p:sldId id="269" r:id="rId29"/>
    <p:sldId id="321" r:id="rId30"/>
    <p:sldId id="322" r:id="rId31"/>
    <p:sldId id="323" r:id="rId32"/>
    <p:sldId id="306" r:id="rId33"/>
    <p:sldId id="324" r:id="rId34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FF"/>
    <a:srgbClr val="FFFFFF"/>
    <a:srgbClr val="FFFF00"/>
    <a:srgbClr val="FFCCFF"/>
    <a:srgbClr val="FF00FF"/>
    <a:srgbClr val="CC3300"/>
    <a:srgbClr val="FF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0174" autoAdjust="0"/>
  </p:normalViewPr>
  <p:slideViewPr>
    <p:cSldViewPr>
      <p:cViewPr>
        <p:scale>
          <a:sx n="98" d="100"/>
          <a:sy n="98" d="100"/>
        </p:scale>
        <p:origin x="-20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518CA-4305-4519-A010-7ED01ADEBA80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510B578-2C28-49FA-80A7-DE69A7FA8EF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rPr>
            <a:t>課程結構</a:t>
          </a:r>
          <a:endParaRPr lang="zh-TW" alt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9CE94A-C245-41DB-B6B5-4E0F4FC62ACB}" type="parTrans" cxnId="{42C3DC8D-75F4-4442-8D75-E68237E4ACFC}">
      <dgm:prSet/>
      <dgm:spPr/>
      <dgm:t>
        <a:bodyPr/>
        <a:lstStyle/>
        <a:p>
          <a:endParaRPr lang="zh-TW" altLang="en-US"/>
        </a:p>
      </dgm:t>
    </dgm:pt>
    <dgm:pt modelId="{3239C6F5-F930-43C9-8C70-7C0F5D10C44A}" type="sibTrans" cxnId="{42C3DC8D-75F4-4442-8D75-E68237E4ACFC}">
      <dgm:prSet/>
      <dgm:spPr/>
      <dgm:t>
        <a:bodyPr/>
        <a:lstStyle/>
        <a:p>
          <a:endParaRPr lang="zh-TW" altLang="en-US"/>
        </a:p>
      </dgm:t>
    </dgm:pt>
    <dgm:pt modelId="{4FCF01EA-3613-4472-94A9-65F7915B0C7E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一般科目</a:t>
          </a:r>
          <a:endParaRPr lang="zh-TW" alt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9A64EB-2594-4A42-82D1-D2BC9CEDB219}" type="parTrans" cxnId="{27DEC319-52AC-4818-8811-0478A10C04E0}">
      <dgm:prSet/>
      <dgm:spPr/>
      <dgm:t>
        <a:bodyPr/>
        <a:lstStyle/>
        <a:p>
          <a:endParaRPr lang="zh-TW" altLang="en-US"/>
        </a:p>
      </dgm:t>
    </dgm:pt>
    <dgm:pt modelId="{EE616035-0191-4739-AE5A-B9490500A776}" type="sibTrans" cxnId="{27DEC319-52AC-4818-8811-0478A10C04E0}">
      <dgm:prSet/>
      <dgm:spPr/>
      <dgm:t>
        <a:bodyPr/>
        <a:lstStyle/>
        <a:p>
          <a:endParaRPr lang="zh-TW" altLang="en-US"/>
        </a:p>
      </dgm:t>
    </dgm:pt>
    <dgm:pt modelId="{695D983C-0E5C-434F-9D8C-9332C7772DE9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專業科目</a:t>
          </a:r>
          <a:endParaRPr lang="zh-TW" alt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2DC53B-9BC2-479F-9841-05C8AEA045AB}" type="parTrans" cxnId="{0EB0ED56-EB38-4F9E-961C-4C665393DBB5}">
      <dgm:prSet/>
      <dgm:spPr/>
      <dgm:t>
        <a:bodyPr/>
        <a:lstStyle/>
        <a:p>
          <a:endParaRPr lang="zh-TW" altLang="en-US"/>
        </a:p>
      </dgm:t>
    </dgm:pt>
    <dgm:pt modelId="{688B64F4-A7FF-4E43-9252-6339FFB3C658}" type="sibTrans" cxnId="{0EB0ED56-EB38-4F9E-961C-4C665393DBB5}">
      <dgm:prSet/>
      <dgm:spPr/>
      <dgm:t>
        <a:bodyPr/>
        <a:lstStyle/>
        <a:p>
          <a:endParaRPr lang="zh-TW" altLang="en-US"/>
        </a:p>
      </dgm:t>
    </dgm:pt>
    <dgm:pt modelId="{55160596-785D-4732-8978-A09AAFB20FA5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實習科目</a:t>
          </a:r>
          <a:endParaRPr lang="zh-TW" alt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844352-53AB-4506-9A53-5A5E7203905A}" type="parTrans" cxnId="{661FA694-BD0D-4EF3-95F4-FFF941BE00C4}">
      <dgm:prSet/>
      <dgm:spPr/>
      <dgm:t>
        <a:bodyPr/>
        <a:lstStyle/>
        <a:p>
          <a:endParaRPr lang="zh-TW" altLang="en-US"/>
        </a:p>
      </dgm:t>
    </dgm:pt>
    <dgm:pt modelId="{EAED52E8-670A-471D-AF84-CF5C8CD484F8}" type="sibTrans" cxnId="{661FA694-BD0D-4EF3-95F4-FFF941BE00C4}">
      <dgm:prSet/>
      <dgm:spPr/>
      <dgm:t>
        <a:bodyPr/>
        <a:lstStyle/>
        <a:p>
          <a:endParaRPr lang="zh-TW" altLang="en-US"/>
        </a:p>
      </dgm:t>
    </dgm:pt>
    <dgm:pt modelId="{1F610E62-6527-4F85-A92A-A740ADD2171E}" type="pres">
      <dgm:prSet presAssocID="{07F518CA-4305-4519-A010-7ED01ADEBA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04FF9F-A49F-49B7-B425-B0E3475161B4}" type="pres">
      <dgm:prSet presAssocID="{A510B578-2C28-49FA-80A7-DE69A7FA8EF3}" presName="root1" presStyleCnt="0"/>
      <dgm:spPr/>
    </dgm:pt>
    <dgm:pt modelId="{3B0C2598-D7C2-4E1F-8495-9A6A48D71DFA}" type="pres">
      <dgm:prSet presAssocID="{A510B578-2C28-49FA-80A7-DE69A7FA8E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49AF6F-F0FE-4F8F-941F-1B64CAAAE18E}" type="pres">
      <dgm:prSet presAssocID="{A510B578-2C28-49FA-80A7-DE69A7FA8EF3}" presName="level2hierChild" presStyleCnt="0"/>
      <dgm:spPr/>
    </dgm:pt>
    <dgm:pt modelId="{99035B5E-F2AE-4189-A437-2ADF561C349A}" type="pres">
      <dgm:prSet presAssocID="{E89A64EB-2594-4A42-82D1-D2BC9CEDB219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44DB729A-0256-4642-90A1-FFEA4912C37D}" type="pres">
      <dgm:prSet presAssocID="{E89A64EB-2594-4A42-82D1-D2BC9CEDB219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88A62572-C2D6-40CC-9870-3AE4B1F27FAD}" type="pres">
      <dgm:prSet presAssocID="{4FCF01EA-3613-4472-94A9-65F7915B0C7E}" presName="root2" presStyleCnt="0"/>
      <dgm:spPr/>
    </dgm:pt>
    <dgm:pt modelId="{BDD221A3-4820-49DE-B6DF-6D1130C97D20}" type="pres">
      <dgm:prSet presAssocID="{4FCF01EA-3613-4472-94A9-65F7915B0C7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1C28394-98F2-4304-A68C-119580A1E24D}" type="pres">
      <dgm:prSet presAssocID="{4FCF01EA-3613-4472-94A9-65F7915B0C7E}" presName="level3hierChild" presStyleCnt="0"/>
      <dgm:spPr/>
    </dgm:pt>
    <dgm:pt modelId="{78A5D035-8F81-4322-A7D8-711A050B71C1}" type="pres">
      <dgm:prSet presAssocID="{502DC53B-9BC2-479F-9841-05C8AEA045AB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52FD7991-B8AD-4BF7-85FC-3CB6B761C9C9}" type="pres">
      <dgm:prSet presAssocID="{502DC53B-9BC2-479F-9841-05C8AEA045AB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E5E34161-DC26-45F9-B959-3A03D4D60687}" type="pres">
      <dgm:prSet presAssocID="{695D983C-0E5C-434F-9D8C-9332C7772DE9}" presName="root2" presStyleCnt="0"/>
      <dgm:spPr/>
    </dgm:pt>
    <dgm:pt modelId="{2881A875-56F5-4E5F-A3D8-FC0840236843}" type="pres">
      <dgm:prSet presAssocID="{695D983C-0E5C-434F-9D8C-9332C7772DE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1711E8-95BB-4F0F-A2D5-202EBEA353F4}" type="pres">
      <dgm:prSet presAssocID="{695D983C-0E5C-434F-9D8C-9332C7772DE9}" presName="level3hierChild" presStyleCnt="0"/>
      <dgm:spPr/>
    </dgm:pt>
    <dgm:pt modelId="{898EE7A7-9FA2-4F11-8177-7C804488E6E2}" type="pres">
      <dgm:prSet presAssocID="{28844352-53AB-4506-9A53-5A5E7203905A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1694A2D6-A136-40F6-BDF7-1BCF8C07CB1B}" type="pres">
      <dgm:prSet presAssocID="{28844352-53AB-4506-9A53-5A5E7203905A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458ECEF9-85C4-413B-9C2F-510D101F770C}" type="pres">
      <dgm:prSet presAssocID="{55160596-785D-4732-8978-A09AAFB20FA5}" presName="root2" presStyleCnt="0"/>
      <dgm:spPr/>
    </dgm:pt>
    <dgm:pt modelId="{D9CCA2FB-E14C-4D61-9AE3-A92C88767636}" type="pres">
      <dgm:prSet presAssocID="{55160596-785D-4732-8978-A09AAFB20FA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FE4C0BD-0D89-4BEC-BA08-86F37E7981EF}" type="pres">
      <dgm:prSet presAssocID="{55160596-785D-4732-8978-A09AAFB20FA5}" presName="level3hierChild" presStyleCnt="0"/>
      <dgm:spPr/>
    </dgm:pt>
  </dgm:ptLst>
  <dgm:cxnLst>
    <dgm:cxn modelId="{F6DFF135-41D9-4B37-9F45-39C898ABB98A}" type="presOf" srcId="{502DC53B-9BC2-479F-9841-05C8AEA045AB}" destId="{78A5D035-8F81-4322-A7D8-711A050B71C1}" srcOrd="0" destOrd="0" presId="urn:microsoft.com/office/officeart/2005/8/layout/hierarchy2"/>
    <dgm:cxn modelId="{E6EAE97F-BD62-4E77-BE33-FC870A980817}" type="presOf" srcId="{28844352-53AB-4506-9A53-5A5E7203905A}" destId="{1694A2D6-A136-40F6-BDF7-1BCF8C07CB1B}" srcOrd="1" destOrd="0" presId="urn:microsoft.com/office/officeart/2005/8/layout/hierarchy2"/>
    <dgm:cxn modelId="{5B2A272C-EA72-43AA-A9D6-08FDC1752FCC}" type="presOf" srcId="{07F518CA-4305-4519-A010-7ED01ADEBA80}" destId="{1F610E62-6527-4F85-A92A-A740ADD2171E}" srcOrd="0" destOrd="0" presId="urn:microsoft.com/office/officeart/2005/8/layout/hierarchy2"/>
    <dgm:cxn modelId="{FC726F77-0E98-4FA5-B894-FEAC11845964}" type="presOf" srcId="{A510B578-2C28-49FA-80A7-DE69A7FA8EF3}" destId="{3B0C2598-D7C2-4E1F-8495-9A6A48D71DFA}" srcOrd="0" destOrd="0" presId="urn:microsoft.com/office/officeart/2005/8/layout/hierarchy2"/>
    <dgm:cxn modelId="{B6BBCC0C-B63D-49E7-98E8-F8C46F69523B}" type="presOf" srcId="{28844352-53AB-4506-9A53-5A5E7203905A}" destId="{898EE7A7-9FA2-4F11-8177-7C804488E6E2}" srcOrd="0" destOrd="0" presId="urn:microsoft.com/office/officeart/2005/8/layout/hierarchy2"/>
    <dgm:cxn modelId="{F63AC24B-78F6-4CF5-9B93-32385C375478}" type="presOf" srcId="{E89A64EB-2594-4A42-82D1-D2BC9CEDB219}" destId="{99035B5E-F2AE-4189-A437-2ADF561C349A}" srcOrd="0" destOrd="0" presId="urn:microsoft.com/office/officeart/2005/8/layout/hierarchy2"/>
    <dgm:cxn modelId="{1972F77E-67F3-4FAD-98E8-D9DEA074290F}" type="presOf" srcId="{695D983C-0E5C-434F-9D8C-9332C7772DE9}" destId="{2881A875-56F5-4E5F-A3D8-FC0840236843}" srcOrd="0" destOrd="0" presId="urn:microsoft.com/office/officeart/2005/8/layout/hierarchy2"/>
    <dgm:cxn modelId="{33DE39FD-1EF6-479E-A94E-086D4D648288}" type="presOf" srcId="{4FCF01EA-3613-4472-94A9-65F7915B0C7E}" destId="{BDD221A3-4820-49DE-B6DF-6D1130C97D20}" srcOrd="0" destOrd="0" presId="urn:microsoft.com/office/officeart/2005/8/layout/hierarchy2"/>
    <dgm:cxn modelId="{5E7AE4B4-4E31-4019-BE83-8D361B883ED8}" type="presOf" srcId="{55160596-785D-4732-8978-A09AAFB20FA5}" destId="{D9CCA2FB-E14C-4D61-9AE3-A92C88767636}" srcOrd="0" destOrd="0" presId="urn:microsoft.com/office/officeart/2005/8/layout/hierarchy2"/>
    <dgm:cxn modelId="{D642D88B-3AA3-4C10-B030-90E8C909D80D}" type="presOf" srcId="{502DC53B-9BC2-479F-9841-05C8AEA045AB}" destId="{52FD7991-B8AD-4BF7-85FC-3CB6B761C9C9}" srcOrd="1" destOrd="0" presId="urn:microsoft.com/office/officeart/2005/8/layout/hierarchy2"/>
    <dgm:cxn modelId="{661FA694-BD0D-4EF3-95F4-FFF941BE00C4}" srcId="{A510B578-2C28-49FA-80A7-DE69A7FA8EF3}" destId="{55160596-785D-4732-8978-A09AAFB20FA5}" srcOrd="2" destOrd="0" parTransId="{28844352-53AB-4506-9A53-5A5E7203905A}" sibTransId="{EAED52E8-670A-471D-AF84-CF5C8CD484F8}"/>
    <dgm:cxn modelId="{0EB0ED56-EB38-4F9E-961C-4C665393DBB5}" srcId="{A510B578-2C28-49FA-80A7-DE69A7FA8EF3}" destId="{695D983C-0E5C-434F-9D8C-9332C7772DE9}" srcOrd="1" destOrd="0" parTransId="{502DC53B-9BC2-479F-9841-05C8AEA045AB}" sibTransId="{688B64F4-A7FF-4E43-9252-6339FFB3C658}"/>
    <dgm:cxn modelId="{27DEC319-52AC-4818-8811-0478A10C04E0}" srcId="{A510B578-2C28-49FA-80A7-DE69A7FA8EF3}" destId="{4FCF01EA-3613-4472-94A9-65F7915B0C7E}" srcOrd="0" destOrd="0" parTransId="{E89A64EB-2594-4A42-82D1-D2BC9CEDB219}" sibTransId="{EE616035-0191-4739-AE5A-B9490500A776}"/>
    <dgm:cxn modelId="{42C3DC8D-75F4-4442-8D75-E68237E4ACFC}" srcId="{07F518CA-4305-4519-A010-7ED01ADEBA80}" destId="{A510B578-2C28-49FA-80A7-DE69A7FA8EF3}" srcOrd="0" destOrd="0" parTransId="{0C9CE94A-C245-41DB-B6B5-4E0F4FC62ACB}" sibTransId="{3239C6F5-F930-43C9-8C70-7C0F5D10C44A}"/>
    <dgm:cxn modelId="{9218B893-EDE4-40E4-895F-6E8D4F2E918E}" type="presOf" srcId="{E89A64EB-2594-4A42-82D1-D2BC9CEDB219}" destId="{44DB729A-0256-4642-90A1-FFEA4912C37D}" srcOrd="1" destOrd="0" presId="urn:microsoft.com/office/officeart/2005/8/layout/hierarchy2"/>
    <dgm:cxn modelId="{2EA54859-642E-4777-8805-57BE2B7077A9}" type="presParOf" srcId="{1F610E62-6527-4F85-A92A-A740ADD2171E}" destId="{FA04FF9F-A49F-49B7-B425-B0E3475161B4}" srcOrd="0" destOrd="0" presId="urn:microsoft.com/office/officeart/2005/8/layout/hierarchy2"/>
    <dgm:cxn modelId="{B852DAD3-52A6-4258-A9E8-9A267F3C68C5}" type="presParOf" srcId="{FA04FF9F-A49F-49B7-B425-B0E3475161B4}" destId="{3B0C2598-D7C2-4E1F-8495-9A6A48D71DFA}" srcOrd="0" destOrd="0" presId="urn:microsoft.com/office/officeart/2005/8/layout/hierarchy2"/>
    <dgm:cxn modelId="{90A175A3-FAFF-4A76-8D26-21E0DD6B6A42}" type="presParOf" srcId="{FA04FF9F-A49F-49B7-B425-B0E3475161B4}" destId="{AB49AF6F-F0FE-4F8F-941F-1B64CAAAE18E}" srcOrd="1" destOrd="0" presId="urn:microsoft.com/office/officeart/2005/8/layout/hierarchy2"/>
    <dgm:cxn modelId="{5061AF45-E15B-4D1D-8C8A-A8DE22C5ECCE}" type="presParOf" srcId="{AB49AF6F-F0FE-4F8F-941F-1B64CAAAE18E}" destId="{99035B5E-F2AE-4189-A437-2ADF561C349A}" srcOrd="0" destOrd="0" presId="urn:microsoft.com/office/officeart/2005/8/layout/hierarchy2"/>
    <dgm:cxn modelId="{4E9C99A7-290A-4AAA-BCE8-A5A3C04782ED}" type="presParOf" srcId="{99035B5E-F2AE-4189-A437-2ADF561C349A}" destId="{44DB729A-0256-4642-90A1-FFEA4912C37D}" srcOrd="0" destOrd="0" presId="urn:microsoft.com/office/officeart/2005/8/layout/hierarchy2"/>
    <dgm:cxn modelId="{B776227A-DF06-49E1-9C64-1CDC07DB5AEA}" type="presParOf" srcId="{AB49AF6F-F0FE-4F8F-941F-1B64CAAAE18E}" destId="{88A62572-C2D6-40CC-9870-3AE4B1F27FAD}" srcOrd="1" destOrd="0" presId="urn:microsoft.com/office/officeart/2005/8/layout/hierarchy2"/>
    <dgm:cxn modelId="{ED00A0FC-EA70-42D7-8B1E-E9CEB829EB09}" type="presParOf" srcId="{88A62572-C2D6-40CC-9870-3AE4B1F27FAD}" destId="{BDD221A3-4820-49DE-B6DF-6D1130C97D20}" srcOrd="0" destOrd="0" presId="urn:microsoft.com/office/officeart/2005/8/layout/hierarchy2"/>
    <dgm:cxn modelId="{E2F6A424-F707-4AEB-8941-4F4245E20844}" type="presParOf" srcId="{88A62572-C2D6-40CC-9870-3AE4B1F27FAD}" destId="{51C28394-98F2-4304-A68C-119580A1E24D}" srcOrd="1" destOrd="0" presId="urn:microsoft.com/office/officeart/2005/8/layout/hierarchy2"/>
    <dgm:cxn modelId="{D0191207-2F90-4B2F-8D4E-DF8ADC836165}" type="presParOf" srcId="{AB49AF6F-F0FE-4F8F-941F-1B64CAAAE18E}" destId="{78A5D035-8F81-4322-A7D8-711A050B71C1}" srcOrd="2" destOrd="0" presId="urn:microsoft.com/office/officeart/2005/8/layout/hierarchy2"/>
    <dgm:cxn modelId="{CD41B1C7-C1C6-4551-AAAB-DB4EB4EE0A2D}" type="presParOf" srcId="{78A5D035-8F81-4322-A7D8-711A050B71C1}" destId="{52FD7991-B8AD-4BF7-85FC-3CB6B761C9C9}" srcOrd="0" destOrd="0" presId="urn:microsoft.com/office/officeart/2005/8/layout/hierarchy2"/>
    <dgm:cxn modelId="{469FAE3A-2A47-4288-9416-B58AE7E9451E}" type="presParOf" srcId="{AB49AF6F-F0FE-4F8F-941F-1B64CAAAE18E}" destId="{E5E34161-DC26-45F9-B959-3A03D4D60687}" srcOrd="3" destOrd="0" presId="urn:microsoft.com/office/officeart/2005/8/layout/hierarchy2"/>
    <dgm:cxn modelId="{BC57E9C1-A185-4374-928D-BC678767EB0F}" type="presParOf" srcId="{E5E34161-DC26-45F9-B959-3A03D4D60687}" destId="{2881A875-56F5-4E5F-A3D8-FC0840236843}" srcOrd="0" destOrd="0" presId="urn:microsoft.com/office/officeart/2005/8/layout/hierarchy2"/>
    <dgm:cxn modelId="{61365B54-B9A4-4CFB-BAF3-CEC3BA0FA6FB}" type="presParOf" srcId="{E5E34161-DC26-45F9-B959-3A03D4D60687}" destId="{C91711E8-95BB-4F0F-A2D5-202EBEA353F4}" srcOrd="1" destOrd="0" presId="urn:microsoft.com/office/officeart/2005/8/layout/hierarchy2"/>
    <dgm:cxn modelId="{99C9DB1F-0E26-4C52-8578-C270AF8AE50D}" type="presParOf" srcId="{AB49AF6F-F0FE-4F8F-941F-1B64CAAAE18E}" destId="{898EE7A7-9FA2-4F11-8177-7C804488E6E2}" srcOrd="4" destOrd="0" presId="urn:microsoft.com/office/officeart/2005/8/layout/hierarchy2"/>
    <dgm:cxn modelId="{E883284B-1742-4E6E-A519-6C2642F29355}" type="presParOf" srcId="{898EE7A7-9FA2-4F11-8177-7C804488E6E2}" destId="{1694A2D6-A136-40F6-BDF7-1BCF8C07CB1B}" srcOrd="0" destOrd="0" presId="urn:microsoft.com/office/officeart/2005/8/layout/hierarchy2"/>
    <dgm:cxn modelId="{CD542E2D-8C99-40CA-BEF0-2D52B310DDEB}" type="presParOf" srcId="{AB49AF6F-F0FE-4F8F-941F-1B64CAAAE18E}" destId="{458ECEF9-85C4-413B-9C2F-510D101F770C}" srcOrd="5" destOrd="0" presId="urn:microsoft.com/office/officeart/2005/8/layout/hierarchy2"/>
    <dgm:cxn modelId="{A8D1FAFF-A498-416B-896F-73C1A7F8715F}" type="presParOf" srcId="{458ECEF9-85C4-413B-9C2F-510D101F770C}" destId="{D9CCA2FB-E14C-4D61-9AE3-A92C88767636}" srcOrd="0" destOrd="0" presId="urn:microsoft.com/office/officeart/2005/8/layout/hierarchy2"/>
    <dgm:cxn modelId="{4DF926DC-4FC4-4434-9F19-5320AA8030C6}" type="presParOf" srcId="{458ECEF9-85C4-413B-9C2F-510D101F770C}" destId="{8FE4C0BD-0D89-4BEC-BA08-86F37E7981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F518CA-4305-4519-A010-7ED01ADEBA80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510B578-2C28-49FA-80A7-DE69A7FA8EF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學年學分制</a:t>
          </a:r>
          <a:endParaRPr lang="zh-TW" alt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9CE94A-C245-41DB-B6B5-4E0F4FC62ACB}" type="parTrans" cxnId="{42C3DC8D-75F4-4442-8D75-E68237E4ACFC}">
      <dgm:prSet/>
      <dgm:spPr/>
      <dgm:t>
        <a:bodyPr/>
        <a:lstStyle/>
        <a:p>
          <a:endParaRPr lang="zh-TW" altLang="en-US"/>
        </a:p>
      </dgm:t>
    </dgm:pt>
    <dgm:pt modelId="{3239C6F5-F930-43C9-8C70-7C0F5D10C44A}" type="sibTrans" cxnId="{42C3DC8D-75F4-4442-8D75-E68237E4ACFC}">
      <dgm:prSet/>
      <dgm:spPr/>
      <dgm:t>
        <a:bodyPr/>
        <a:lstStyle/>
        <a:p>
          <a:endParaRPr lang="zh-TW" altLang="en-US"/>
        </a:p>
      </dgm:t>
    </dgm:pt>
    <dgm:pt modelId="{4FCF01EA-3613-4472-94A9-65F7915B0C7E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必修科目</a:t>
          </a:r>
          <a:endParaRPr lang="zh-TW" alt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9A64EB-2594-4A42-82D1-D2BC9CEDB219}" type="parTrans" cxnId="{27DEC319-52AC-4818-8811-0478A10C04E0}">
      <dgm:prSet/>
      <dgm:spPr/>
      <dgm:t>
        <a:bodyPr/>
        <a:lstStyle/>
        <a:p>
          <a:endParaRPr lang="zh-TW" altLang="en-US"/>
        </a:p>
      </dgm:t>
    </dgm:pt>
    <dgm:pt modelId="{EE616035-0191-4739-AE5A-B9490500A776}" type="sibTrans" cxnId="{27DEC319-52AC-4818-8811-0478A10C04E0}">
      <dgm:prSet/>
      <dgm:spPr/>
      <dgm:t>
        <a:bodyPr/>
        <a:lstStyle/>
        <a:p>
          <a:endParaRPr lang="zh-TW" altLang="en-US"/>
        </a:p>
      </dgm:t>
    </dgm:pt>
    <dgm:pt modelId="{695D983C-0E5C-434F-9D8C-9332C7772DE9}">
      <dgm:prSet phldrT="[文字]"/>
      <dgm:spPr/>
      <dgm:t>
        <a:bodyPr/>
        <a:lstStyle/>
        <a:p>
          <a:r>
            <a:rPr lang="zh-TW" altLang="en-US" b="1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選修科目</a:t>
          </a:r>
          <a:endParaRPr lang="zh-TW" altLang="en-US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2DC53B-9BC2-479F-9841-05C8AEA045AB}" type="parTrans" cxnId="{0EB0ED56-EB38-4F9E-961C-4C665393DBB5}">
      <dgm:prSet/>
      <dgm:spPr/>
      <dgm:t>
        <a:bodyPr/>
        <a:lstStyle/>
        <a:p>
          <a:endParaRPr lang="zh-TW" altLang="en-US"/>
        </a:p>
      </dgm:t>
    </dgm:pt>
    <dgm:pt modelId="{688B64F4-A7FF-4E43-9252-6339FFB3C658}" type="sibTrans" cxnId="{0EB0ED56-EB38-4F9E-961C-4C665393DBB5}">
      <dgm:prSet/>
      <dgm:spPr/>
      <dgm:t>
        <a:bodyPr/>
        <a:lstStyle/>
        <a:p>
          <a:endParaRPr lang="zh-TW" altLang="en-US"/>
        </a:p>
      </dgm:t>
    </dgm:pt>
    <dgm:pt modelId="{1F610E62-6527-4F85-A92A-A740ADD2171E}" type="pres">
      <dgm:prSet presAssocID="{07F518CA-4305-4519-A010-7ED01ADEBA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04FF9F-A49F-49B7-B425-B0E3475161B4}" type="pres">
      <dgm:prSet presAssocID="{A510B578-2C28-49FA-80A7-DE69A7FA8EF3}" presName="root1" presStyleCnt="0"/>
      <dgm:spPr/>
    </dgm:pt>
    <dgm:pt modelId="{3B0C2598-D7C2-4E1F-8495-9A6A48D71DFA}" type="pres">
      <dgm:prSet presAssocID="{A510B578-2C28-49FA-80A7-DE69A7FA8E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49AF6F-F0FE-4F8F-941F-1B64CAAAE18E}" type="pres">
      <dgm:prSet presAssocID="{A510B578-2C28-49FA-80A7-DE69A7FA8EF3}" presName="level2hierChild" presStyleCnt="0"/>
      <dgm:spPr/>
    </dgm:pt>
    <dgm:pt modelId="{99035B5E-F2AE-4189-A437-2ADF561C349A}" type="pres">
      <dgm:prSet presAssocID="{E89A64EB-2594-4A42-82D1-D2BC9CEDB219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44DB729A-0256-4642-90A1-FFEA4912C37D}" type="pres">
      <dgm:prSet presAssocID="{E89A64EB-2594-4A42-82D1-D2BC9CEDB219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88A62572-C2D6-40CC-9870-3AE4B1F27FAD}" type="pres">
      <dgm:prSet presAssocID="{4FCF01EA-3613-4472-94A9-65F7915B0C7E}" presName="root2" presStyleCnt="0"/>
      <dgm:spPr/>
    </dgm:pt>
    <dgm:pt modelId="{BDD221A3-4820-49DE-B6DF-6D1130C97D20}" type="pres">
      <dgm:prSet presAssocID="{4FCF01EA-3613-4472-94A9-65F7915B0C7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1C28394-98F2-4304-A68C-119580A1E24D}" type="pres">
      <dgm:prSet presAssocID="{4FCF01EA-3613-4472-94A9-65F7915B0C7E}" presName="level3hierChild" presStyleCnt="0"/>
      <dgm:spPr/>
    </dgm:pt>
    <dgm:pt modelId="{78A5D035-8F81-4322-A7D8-711A050B71C1}" type="pres">
      <dgm:prSet presAssocID="{502DC53B-9BC2-479F-9841-05C8AEA045AB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52FD7991-B8AD-4BF7-85FC-3CB6B761C9C9}" type="pres">
      <dgm:prSet presAssocID="{502DC53B-9BC2-479F-9841-05C8AEA045AB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E5E34161-DC26-45F9-B959-3A03D4D60687}" type="pres">
      <dgm:prSet presAssocID="{695D983C-0E5C-434F-9D8C-9332C7772DE9}" presName="root2" presStyleCnt="0"/>
      <dgm:spPr/>
    </dgm:pt>
    <dgm:pt modelId="{2881A875-56F5-4E5F-A3D8-FC0840236843}" type="pres">
      <dgm:prSet presAssocID="{695D983C-0E5C-434F-9D8C-9332C7772DE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1711E8-95BB-4F0F-A2D5-202EBEA353F4}" type="pres">
      <dgm:prSet presAssocID="{695D983C-0E5C-434F-9D8C-9332C7772DE9}" presName="level3hierChild" presStyleCnt="0"/>
      <dgm:spPr/>
    </dgm:pt>
  </dgm:ptLst>
  <dgm:cxnLst>
    <dgm:cxn modelId="{E47B219E-8AAF-4E28-933E-F5E2E3DE2D29}" type="presOf" srcId="{A510B578-2C28-49FA-80A7-DE69A7FA8EF3}" destId="{3B0C2598-D7C2-4E1F-8495-9A6A48D71DFA}" srcOrd="0" destOrd="0" presId="urn:microsoft.com/office/officeart/2005/8/layout/hierarchy2"/>
    <dgm:cxn modelId="{3828DE8C-6456-4637-8C20-43E25B3F52B6}" type="presOf" srcId="{502DC53B-9BC2-479F-9841-05C8AEA045AB}" destId="{78A5D035-8F81-4322-A7D8-711A050B71C1}" srcOrd="0" destOrd="0" presId="urn:microsoft.com/office/officeart/2005/8/layout/hierarchy2"/>
    <dgm:cxn modelId="{0F9A3289-A4FE-48C1-97FC-F17DE53FA793}" type="presOf" srcId="{07F518CA-4305-4519-A010-7ED01ADEBA80}" destId="{1F610E62-6527-4F85-A92A-A740ADD2171E}" srcOrd="0" destOrd="0" presId="urn:microsoft.com/office/officeart/2005/8/layout/hierarchy2"/>
    <dgm:cxn modelId="{1BA421CC-1165-4980-9421-BE37D0497ADC}" type="presOf" srcId="{695D983C-0E5C-434F-9D8C-9332C7772DE9}" destId="{2881A875-56F5-4E5F-A3D8-FC0840236843}" srcOrd="0" destOrd="0" presId="urn:microsoft.com/office/officeart/2005/8/layout/hierarchy2"/>
    <dgm:cxn modelId="{D07741B1-E769-4C69-B13C-8E6305D4A6AD}" type="presOf" srcId="{4FCF01EA-3613-4472-94A9-65F7915B0C7E}" destId="{BDD221A3-4820-49DE-B6DF-6D1130C97D20}" srcOrd="0" destOrd="0" presId="urn:microsoft.com/office/officeart/2005/8/layout/hierarchy2"/>
    <dgm:cxn modelId="{4C9F03D9-A92A-49BE-B2FB-03E458ED9066}" type="presOf" srcId="{502DC53B-9BC2-479F-9841-05C8AEA045AB}" destId="{52FD7991-B8AD-4BF7-85FC-3CB6B761C9C9}" srcOrd="1" destOrd="0" presId="urn:microsoft.com/office/officeart/2005/8/layout/hierarchy2"/>
    <dgm:cxn modelId="{C5154A21-6A6A-4CC3-8EFB-25914511D501}" type="presOf" srcId="{E89A64EB-2594-4A42-82D1-D2BC9CEDB219}" destId="{44DB729A-0256-4642-90A1-FFEA4912C37D}" srcOrd="1" destOrd="0" presId="urn:microsoft.com/office/officeart/2005/8/layout/hierarchy2"/>
    <dgm:cxn modelId="{0EB0ED56-EB38-4F9E-961C-4C665393DBB5}" srcId="{A510B578-2C28-49FA-80A7-DE69A7FA8EF3}" destId="{695D983C-0E5C-434F-9D8C-9332C7772DE9}" srcOrd="1" destOrd="0" parTransId="{502DC53B-9BC2-479F-9841-05C8AEA045AB}" sibTransId="{688B64F4-A7FF-4E43-9252-6339FFB3C658}"/>
    <dgm:cxn modelId="{27DEC319-52AC-4818-8811-0478A10C04E0}" srcId="{A510B578-2C28-49FA-80A7-DE69A7FA8EF3}" destId="{4FCF01EA-3613-4472-94A9-65F7915B0C7E}" srcOrd="0" destOrd="0" parTransId="{E89A64EB-2594-4A42-82D1-D2BC9CEDB219}" sibTransId="{EE616035-0191-4739-AE5A-B9490500A776}"/>
    <dgm:cxn modelId="{42C3DC8D-75F4-4442-8D75-E68237E4ACFC}" srcId="{07F518CA-4305-4519-A010-7ED01ADEBA80}" destId="{A510B578-2C28-49FA-80A7-DE69A7FA8EF3}" srcOrd="0" destOrd="0" parTransId="{0C9CE94A-C245-41DB-B6B5-4E0F4FC62ACB}" sibTransId="{3239C6F5-F930-43C9-8C70-7C0F5D10C44A}"/>
    <dgm:cxn modelId="{2EE7F740-0E38-481E-85E3-91BD1ACD67F3}" type="presOf" srcId="{E89A64EB-2594-4A42-82D1-D2BC9CEDB219}" destId="{99035B5E-F2AE-4189-A437-2ADF561C349A}" srcOrd="0" destOrd="0" presId="urn:microsoft.com/office/officeart/2005/8/layout/hierarchy2"/>
    <dgm:cxn modelId="{907D206A-40E7-4BF9-89CD-2304C9A34481}" type="presParOf" srcId="{1F610E62-6527-4F85-A92A-A740ADD2171E}" destId="{FA04FF9F-A49F-49B7-B425-B0E3475161B4}" srcOrd="0" destOrd="0" presId="urn:microsoft.com/office/officeart/2005/8/layout/hierarchy2"/>
    <dgm:cxn modelId="{8F469853-3927-4A20-9145-CA72811F4163}" type="presParOf" srcId="{FA04FF9F-A49F-49B7-B425-B0E3475161B4}" destId="{3B0C2598-D7C2-4E1F-8495-9A6A48D71DFA}" srcOrd="0" destOrd="0" presId="urn:microsoft.com/office/officeart/2005/8/layout/hierarchy2"/>
    <dgm:cxn modelId="{A1DC0F49-0EBF-45BA-95ED-84C5EA11D54F}" type="presParOf" srcId="{FA04FF9F-A49F-49B7-B425-B0E3475161B4}" destId="{AB49AF6F-F0FE-4F8F-941F-1B64CAAAE18E}" srcOrd="1" destOrd="0" presId="urn:microsoft.com/office/officeart/2005/8/layout/hierarchy2"/>
    <dgm:cxn modelId="{627292D0-C80D-4170-953A-1501ABDDBEDE}" type="presParOf" srcId="{AB49AF6F-F0FE-4F8F-941F-1B64CAAAE18E}" destId="{99035B5E-F2AE-4189-A437-2ADF561C349A}" srcOrd="0" destOrd="0" presId="urn:microsoft.com/office/officeart/2005/8/layout/hierarchy2"/>
    <dgm:cxn modelId="{03A83025-4E89-425A-AD13-9DFE9260D2BE}" type="presParOf" srcId="{99035B5E-F2AE-4189-A437-2ADF561C349A}" destId="{44DB729A-0256-4642-90A1-FFEA4912C37D}" srcOrd="0" destOrd="0" presId="urn:microsoft.com/office/officeart/2005/8/layout/hierarchy2"/>
    <dgm:cxn modelId="{BC1CB25E-40EB-4232-AB81-0771DEF9245D}" type="presParOf" srcId="{AB49AF6F-F0FE-4F8F-941F-1B64CAAAE18E}" destId="{88A62572-C2D6-40CC-9870-3AE4B1F27FAD}" srcOrd="1" destOrd="0" presId="urn:microsoft.com/office/officeart/2005/8/layout/hierarchy2"/>
    <dgm:cxn modelId="{5462F4F9-5415-4BAB-A156-5AE080DC3B49}" type="presParOf" srcId="{88A62572-C2D6-40CC-9870-3AE4B1F27FAD}" destId="{BDD221A3-4820-49DE-B6DF-6D1130C97D20}" srcOrd="0" destOrd="0" presId="urn:microsoft.com/office/officeart/2005/8/layout/hierarchy2"/>
    <dgm:cxn modelId="{C815E946-7BAF-481E-9C98-A0D44D598F3C}" type="presParOf" srcId="{88A62572-C2D6-40CC-9870-3AE4B1F27FAD}" destId="{51C28394-98F2-4304-A68C-119580A1E24D}" srcOrd="1" destOrd="0" presId="urn:microsoft.com/office/officeart/2005/8/layout/hierarchy2"/>
    <dgm:cxn modelId="{C92ED646-6803-4FC0-8164-AB8DBD79AD1A}" type="presParOf" srcId="{AB49AF6F-F0FE-4F8F-941F-1B64CAAAE18E}" destId="{78A5D035-8F81-4322-A7D8-711A050B71C1}" srcOrd="2" destOrd="0" presId="urn:microsoft.com/office/officeart/2005/8/layout/hierarchy2"/>
    <dgm:cxn modelId="{F0AA9281-AF0A-45BD-88C8-524930C02861}" type="presParOf" srcId="{78A5D035-8F81-4322-A7D8-711A050B71C1}" destId="{52FD7991-B8AD-4BF7-85FC-3CB6B761C9C9}" srcOrd="0" destOrd="0" presId="urn:microsoft.com/office/officeart/2005/8/layout/hierarchy2"/>
    <dgm:cxn modelId="{89AF42C0-24E3-47CD-BD4A-D6AF171B676D}" type="presParOf" srcId="{AB49AF6F-F0FE-4F8F-941F-1B64CAAAE18E}" destId="{E5E34161-DC26-45F9-B959-3A03D4D60687}" srcOrd="3" destOrd="0" presId="urn:microsoft.com/office/officeart/2005/8/layout/hierarchy2"/>
    <dgm:cxn modelId="{02E0CB10-CFE1-4AFE-AAFB-BB3A7F5ED13D}" type="presParOf" srcId="{E5E34161-DC26-45F9-B959-3A03D4D60687}" destId="{2881A875-56F5-4E5F-A3D8-FC0840236843}" srcOrd="0" destOrd="0" presId="urn:microsoft.com/office/officeart/2005/8/layout/hierarchy2"/>
    <dgm:cxn modelId="{77C26641-F437-4577-9F16-A0A475394FD6}" type="presParOf" srcId="{E5E34161-DC26-45F9-B959-3A03D4D60687}" destId="{C91711E8-95BB-4F0F-A2D5-202EBEA353F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157EF-98FE-4485-B343-BFBCFC3BDACB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6823B8C-38B3-43F5-B651-E49680964C1E}">
      <dgm:prSet phldrT="[文字]"/>
      <dgm:spPr/>
      <dgm:t>
        <a:bodyPr/>
        <a:lstStyle/>
        <a:p>
          <a:r>
            <a:rPr kumimoji="0"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日常考查：</a:t>
          </a:r>
          <a:r>
            <a:rPr kumimoji="0"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40%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648304-D96E-4163-8F64-B05FE9E3217C}" type="parTrans" cxnId="{E0A32DC4-A078-4344-A459-45B092C777E3}">
      <dgm:prSet/>
      <dgm:spPr/>
      <dgm:t>
        <a:bodyPr/>
        <a:lstStyle/>
        <a:p>
          <a:endParaRPr lang="zh-TW" altLang="en-US"/>
        </a:p>
      </dgm:t>
    </dgm:pt>
    <dgm:pt modelId="{9156065D-7346-406D-9052-4A4531767EA1}" type="sibTrans" cxnId="{E0A32DC4-A078-4344-A459-45B092C777E3}">
      <dgm:prSet/>
      <dgm:spPr/>
      <dgm:t>
        <a:bodyPr/>
        <a:lstStyle/>
        <a:p>
          <a:endParaRPr lang="zh-TW" altLang="en-US"/>
        </a:p>
      </dgm:t>
    </dgm:pt>
    <dgm:pt modelId="{219C3A28-DFB4-440F-8F29-19253FFF1AA2}">
      <dgm:prSet phldrT="[文字]"/>
      <dgm:spPr/>
      <dgm:t>
        <a:bodyPr/>
        <a:lstStyle/>
        <a:p>
          <a:r>
            <a:rPr kumimoji="0"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期末考</a:t>
          </a:r>
          <a:r>
            <a:rPr lang="en-US" altLang="zh-TW" dirty="0" smtClean="0"/>
            <a:t>1/16-17</a:t>
          </a:r>
          <a:endParaRPr lang="zh-TW" altLang="en-US" dirty="0"/>
        </a:p>
      </dgm:t>
    </dgm:pt>
    <dgm:pt modelId="{94602892-E634-4AB2-BDE2-59FD9DAE5238}" type="parTrans" cxnId="{2D3FC5DD-CD7D-4356-A6A9-6C10696C193D}">
      <dgm:prSet/>
      <dgm:spPr/>
      <dgm:t>
        <a:bodyPr/>
        <a:lstStyle/>
        <a:p>
          <a:endParaRPr lang="zh-TW" altLang="en-US"/>
        </a:p>
      </dgm:t>
    </dgm:pt>
    <dgm:pt modelId="{4A98B331-2FED-4E9F-9483-F85A62032291}" type="sibTrans" cxnId="{2D3FC5DD-CD7D-4356-A6A9-6C10696C193D}">
      <dgm:prSet/>
      <dgm:spPr/>
      <dgm:t>
        <a:bodyPr/>
        <a:lstStyle/>
        <a:p>
          <a:endParaRPr lang="zh-TW" altLang="en-US"/>
        </a:p>
      </dgm:t>
    </dgm:pt>
    <dgm:pt modelId="{BADE2AF7-A35A-4E61-94E4-66F1D75BA836}">
      <dgm:prSet/>
      <dgm:spPr/>
      <dgm:t>
        <a:bodyPr/>
        <a:lstStyle/>
        <a:p>
          <a:r>
            <a:rPr kumimoji="0"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期中考查：</a:t>
          </a:r>
          <a:r>
            <a:rPr kumimoji="0"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30%</a:t>
          </a:r>
          <a:endParaRPr kumimoji="0"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EC44A7EB-A426-45B6-B855-EF02A2F48D48}" type="parTrans" cxnId="{798F71FF-7027-49EC-A51A-A983D0FA4982}">
      <dgm:prSet/>
      <dgm:spPr/>
      <dgm:t>
        <a:bodyPr/>
        <a:lstStyle/>
        <a:p>
          <a:endParaRPr lang="zh-TW" altLang="en-US"/>
        </a:p>
      </dgm:t>
    </dgm:pt>
    <dgm:pt modelId="{73FDAC66-DC3A-4B76-8B5C-F7565AA24923}" type="sibTrans" cxnId="{798F71FF-7027-49EC-A51A-A983D0FA4982}">
      <dgm:prSet/>
      <dgm:spPr/>
      <dgm:t>
        <a:bodyPr/>
        <a:lstStyle/>
        <a:p>
          <a:endParaRPr lang="zh-TW" altLang="en-US"/>
        </a:p>
      </dgm:t>
    </dgm:pt>
    <dgm:pt modelId="{8C5BD592-57EF-4580-9BD8-FB52357D412B}">
      <dgm:prSet/>
      <dgm:spPr/>
      <dgm:t>
        <a:bodyPr/>
        <a:lstStyle/>
        <a:p>
          <a:r>
            <a:rPr kumimoji="0"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期末考查：</a:t>
          </a:r>
          <a:r>
            <a:rPr kumimoji="0"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30%</a:t>
          </a:r>
          <a:endParaRPr kumimoji="0" lang="en-US" altLang="zh-TW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A30CE419-4E61-421A-85EE-8C98A01164FB}" type="parTrans" cxnId="{415DB742-A079-4AA2-AADD-115B9AF33747}">
      <dgm:prSet/>
      <dgm:spPr/>
      <dgm:t>
        <a:bodyPr/>
        <a:lstStyle/>
        <a:p>
          <a:endParaRPr lang="zh-TW" altLang="en-US"/>
        </a:p>
      </dgm:t>
    </dgm:pt>
    <dgm:pt modelId="{D32D67CE-FC06-454D-98ED-300D5A5E817B}" type="sibTrans" cxnId="{415DB742-A079-4AA2-AADD-115B9AF33747}">
      <dgm:prSet/>
      <dgm:spPr/>
      <dgm:t>
        <a:bodyPr/>
        <a:lstStyle/>
        <a:p>
          <a:endParaRPr lang="zh-TW" altLang="en-US"/>
        </a:p>
      </dgm:t>
    </dgm:pt>
    <dgm:pt modelId="{1B769F88-F847-415B-B824-44DBB11F891C}">
      <dgm:prSet phldrT="[文字]"/>
      <dgm:spPr/>
      <dgm:t>
        <a:bodyPr/>
        <a:lstStyle/>
        <a:p>
          <a:r>
            <a:rPr kumimoji="0"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作業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835F5-8CBA-4EF6-BDAC-0951552CEAD4}" type="parTrans" cxnId="{670F5E74-5C26-4ACC-B497-F39597C33FA2}">
      <dgm:prSet/>
      <dgm:spPr/>
      <dgm:t>
        <a:bodyPr/>
        <a:lstStyle/>
        <a:p>
          <a:endParaRPr lang="zh-TW" altLang="en-US"/>
        </a:p>
      </dgm:t>
    </dgm:pt>
    <dgm:pt modelId="{C757C5CE-9EAD-4F83-A355-0A17D5A1D9B4}" type="sibTrans" cxnId="{670F5E74-5C26-4ACC-B497-F39597C33FA2}">
      <dgm:prSet/>
      <dgm:spPr/>
      <dgm:t>
        <a:bodyPr/>
        <a:lstStyle/>
        <a:p>
          <a:endParaRPr lang="zh-TW" altLang="en-US"/>
        </a:p>
      </dgm:t>
    </dgm:pt>
    <dgm:pt modelId="{50A18C66-2661-4DD8-9ADC-ED9383BD83FF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其他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939A53-A62A-4E99-978D-66126DED26A4}" type="parTrans" cxnId="{6EECFAE8-C926-4522-A719-3F54BA02B21B}">
      <dgm:prSet/>
      <dgm:spPr/>
      <dgm:t>
        <a:bodyPr/>
        <a:lstStyle/>
        <a:p>
          <a:endParaRPr lang="zh-TW" altLang="en-US"/>
        </a:p>
      </dgm:t>
    </dgm:pt>
    <dgm:pt modelId="{52E0F303-4FE0-4A5A-AAAC-E1BF80845DEE}" type="sibTrans" cxnId="{6EECFAE8-C926-4522-A719-3F54BA02B21B}">
      <dgm:prSet/>
      <dgm:spPr/>
      <dgm:t>
        <a:bodyPr/>
        <a:lstStyle/>
        <a:p>
          <a:endParaRPr lang="zh-TW" altLang="en-US"/>
        </a:p>
      </dgm:t>
    </dgm:pt>
    <dgm:pt modelId="{B75150B2-BCD9-4BF7-8A7A-8AC3F861DF6C}">
      <dgm:prSet phldrT="[文字]"/>
      <dgm:spPr/>
      <dgm:t>
        <a:bodyPr/>
        <a:lstStyle/>
        <a:p>
          <a:r>
            <a:rPr kumimoji="0"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平時測驗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4385BF-5DD8-4FAC-8A01-2B0E5EAA2FF6}" type="parTrans" cxnId="{9AE980B8-70FD-423A-88B1-DFD45DB49566}">
      <dgm:prSet/>
      <dgm:spPr/>
      <dgm:t>
        <a:bodyPr/>
        <a:lstStyle/>
        <a:p>
          <a:endParaRPr lang="zh-TW" altLang="en-US"/>
        </a:p>
      </dgm:t>
    </dgm:pt>
    <dgm:pt modelId="{AD30F6E7-4DF6-45D6-887D-3A4688FB1730}" type="sibTrans" cxnId="{9AE980B8-70FD-423A-88B1-DFD45DB49566}">
      <dgm:prSet/>
      <dgm:spPr/>
      <dgm:t>
        <a:bodyPr/>
        <a:lstStyle/>
        <a:p>
          <a:endParaRPr lang="zh-TW" altLang="en-US"/>
        </a:p>
      </dgm:t>
    </dgm:pt>
    <dgm:pt modelId="{A3C6FBB6-226B-480B-AF20-AF570239366D}">
      <dgm:prSet phldrT="[文字]"/>
      <dgm:spPr/>
      <dgm:t>
        <a:bodyPr/>
        <a:lstStyle/>
        <a:p>
          <a:r>
            <a:rPr kumimoji="0"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寒、暑假作業測驗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F64897-6F17-4DD6-8130-804B8061F003}" type="parTrans" cxnId="{1453A2FA-FB4B-4891-8927-E995BA26FF96}">
      <dgm:prSet/>
      <dgm:spPr/>
      <dgm:t>
        <a:bodyPr/>
        <a:lstStyle/>
        <a:p>
          <a:endParaRPr lang="zh-TW" altLang="en-US"/>
        </a:p>
      </dgm:t>
    </dgm:pt>
    <dgm:pt modelId="{79DA3706-ABB3-42FB-B761-8E032998ADB9}" type="sibTrans" cxnId="{1453A2FA-FB4B-4891-8927-E995BA26FF96}">
      <dgm:prSet/>
      <dgm:spPr/>
      <dgm:t>
        <a:bodyPr/>
        <a:lstStyle/>
        <a:p>
          <a:endParaRPr lang="zh-TW" altLang="en-US"/>
        </a:p>
      </dgm:t>
    </dgm:pt>
    <dgm:pt modelId="{AA73824F-33C5-43AF-B167-7A70416DDD5F}">
      <dgm:prSet phldrT="[文字]"/>
      <dgm:spPr/>
      <dgm:t>
        <a:bodyPr/>
        <a:lstStyle/>
        <a:p>
          <a:r>
            <a:rPr kumimoji="0"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報告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13414F-3F95-40DC-9CE9-C46CA9208039}" type="parTrans" cxnId="{FDEB2C73-0A90-4D73-8AED-D6634D417ED7}">
      <dgm:prSet/>
      <dgm:spPr/>
      <dgm:t>
        <a:bodyPr/>
        <a:lstStyle/>
        <a:p>
          <a:endParaRPr lang="zh-TW" altLang="en-US"/>
        </a:p>
      </dgm:t>
    </dgm:pt>
    <dgm:pt modelId="{0FAD3D62-F5E0-4448-B3D7-69827E4452CA}" type="sibTrans" cxnId="{FDEB2C73-0A90-4D73-8AED-D6634D417ED7}">
      <dgm:prSet/>
      <dgm:spPr/>
      <dgm:t>
        <a:bodyPr/>
        <a:lstStyle/>
        <a:p>
          <a:endParaRPr lang="zh-TW" altLang="en-US"/>
        </a:p>
      </dgm:t>
    </dgm:pt>
    <dgm:pt modelId="{3C969613-B5A0-44D1-953D-CF2A619E7843}">
      <dgm:prSet/>
      <dgm:spPr/>
      <dgm:t>
        <a:bodyPr/>
        <a:lstStyle/>
        <a:p>
          <a:r>
            <a:rPr kumimoji="0"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第一次</a:t>
          </a:r>
          <a:r>
            <a:rPr kumimoji="0"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(10/8-9)</a:t>
          </a:r>
          <a:endParaRPr kumimoji="0"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7B279CB2-3874-4948-933D-8AA6A7BFE5AB}" type="parTrans" cxnId="{63530FC9-6A2D-4140-8E97-685D1E3F7B27}">
      <dgm:prSet/>
      <dgm:spPr/>
      <dgm:t>
        <a:bodyPr/>
        <a:lstStyle/>
        <a:p>
          <a:endParaRPr lang="zh-TW" altLang="en-US"/>
        </a:p>
      </dgm:t>
    </dgm:pt>
    <dgm:pt modelId="{825FA355-47C2-41E3-B246-09952EB3C71E}" type="sibTrans" cxnId="{63530FC9-6A2D-4140-8E97-685D1E3F7B27}">
      <dgm:prSet/>
      <dgm:spPr/>
      <dgm:t>
        <a:bodyPr/>
        <a:lstStyle/>
        <a:p>
          <a:endParaRPr lang="zh-TW" altLang="en-US"/>
        </a:p>
      </dgm:t>
    </dgm:pt>
    <dgm:pt modelId="{31507466-C734-4959-85F5-95CDA2E09EA9}">
      <dgm:prSet/>
      <dgm:spPr/>
      <dgm:t>
        <a:bodyPr/>
        <a:lstStyle/>
        <a:p>
          <a:r>
            <a:rPr kumimoji="0"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第二次</a:t>
          </a:r>
          <a:r>
            <a:rPr kumimoji="0"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(11/29-30)</a:t>
          </a:r>
          <a:endParaRPr kumimoji="0"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66647FB6-CE40-4481-80BB-2AA9F5B810C4}" type="parTrans" cxnId="{231E54F6-2ADA-4EE7-AE2C-517E4CD2170D}">
      <dgm:prSet/>
      <dgm:spPr/>
      <dgm:t>
        <a:bodyPr/>
        <a:lstStyle/>
        <a:p>
          <a:endParaRPr lang="zh-TW" altLang="en-US"/>
        </a:p>
      </dgm:t>
    </dgm:pt>
    <dgm:pt modelId="{D3ADBD9C-0ABD-4595-8DD9-8239E0917304}" type="sibTrans" cxnId="{231E54F6-2ADA-4EE7-AE2C-517E4CD2170D}">
      <dgm:prSet/>
      <dgm:spPr/>
      <dgm:t>
        <a:bodyPr/>
        <a:lstStyle/>
        <a:p>
          <a:endParaRPr lang="zh-TW" altLang="en-US"/>
        </a:p>
      </dgm:t>
    </dgm:pt>
    <dgm:pt modelId="{F6658087-A007-45B1-AF4C-85572F370B2E}" type="pres">
      <dgm:prSet presAssocID="{DE2157EF-98FE-4485-B343-BFBCFC3BDAC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CA86409-794B-419F-8FAE-3AB7BA1671F8}" type="pres">
      <dgm:prSet presAssocID="{16823B8C-38B3-43F5-B651-E49680964C1E}" presName="compNode" presStyleCnt="0"/>
      <dgm:spPr/>
    </dgm:pt>
    <dgm:pt modelId="{F4D3177C-8C9C-46BD-AC62-94627DE76C0F}" type="pres">
      <dgm:prSet presAssocID="{16823B8C-38B3-43F5-B651-E49680964C1E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1DA81890-6043-4345-9A7A-3F884BA6FA46}" type="pres">
      <dgm:prSet presAssocID="{16823B8C-38B3-43F5-B651-E49680964C1E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D67FC3BE-4949-4616-8205-DE970E985612}" type="pres">
      <dgm:prSet presAssocID="{16823B8C-38B3-43F5-B651-E49680964C1E}" presName="compChildNode" presStyleCnt="0"/>
      <dgm:spPr/>
    </dgm:pt>
    <dgm:pt modelId="{89D8D434-0A7D-45AB-B4AB-341A56B996B0}" type="pres">
      <dgm:prSet presAssocID="{16823B8C-38B3-43F5-B651-E49680964C1E}" presName="theInnerList" presStyleCnt="0"/>
      <dgm:spPr/>
    </dgm:pt>
    <dgm:pt modelId="{E6C539EE-4875-4C1F-88C8-58C45B6CD6F6}" type="pres">
      <dgm:prSet presAssocID="{1B769F88-F847-415B-B824-44DBB11F891C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EF1156-4024-4C86-9797-B369F5F1C083}" type="pres">
      <dgm:prSet presAssocID="{1B769F88-F847-415B-B824-44DBB11F891C}" presName="aSpace2" presStyleCnt="0"/>
      <dgm:spPr/>
    </dgm:pt>
    <dgm:pt modelId="{75A65E02-EFD8-4369-BAC9-08CDE11202A0}" type="pres">
      <dgm:prSet presAssocID="{AA73824F-33C5-43AF-B167-7A70416DDD5F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A02DC2-5AB2-48AB-B22A-8ADE6F9D501E}" type="pres">
      <dgm:prSet presAssocID="{AA73824F-33C5-43AF-B167-7A70416DDD5F}" presName="aSpace2" presStyleCnt="0"/>
      <dgm:spPr/>
    </dgm:pt>
    <dgm:pt modelId="{6EE468D9-C56B-4EFC-A4A2-1E1464A9E245}" type="pres">
      <dgm:prSet presAssocID="{B75150B2-BCD9-4BF7-8A7A-8AC3F861DF6C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443A2-C6B3-48FD-8E46-C7BA00D44110}" type="pres">
      <dgm:prSet presAssocID="{B75150B2-BCD9-4BF7-8A7A-8AC3F861DF6C}" presName="aSpace2" presStyleCnt="0"/>
      <dgm:spPr/>
    </dgm:pt>
    <dgm:pt modelId="{D0C56F7F-8B44-4E07-A5A7-210A9FB72483}" type="pres">
      <dgm:prSet presAssocID="{A3C6FBB6-226B-480B-AF20-AF570239366D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030A72-5F11-4EAA-8461-712106DA7B07}" type="pres">
      <dgm:prSet presAssocID="{A3C6FBB6-226B-480B-AF20-AF570239366D}" presName="aSpace2" presStyleCnt="0"/>
      <dgm:spPr/>
    </dgm:pt>
    <dgm:pt modelId="{32073C75-C3A1-4290-96BC-977686CCF148}" type="pres">
      <dgm:prSet presAssocID="{50A18C66-2661-4DD8-9ADC-ED9383BD83FF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9CE3AF-5122-4200-9374-3AB81457BE6E}" type="pres">
      <dgm:prSet presAssocID="{16823B8C-38B3-43F5-B651-E49680964C1E}" presName="aSpace" presStyleCnt="0"/>
      <dgm:spPr/>
    </dgm:pt>
    <dgm:pt modelId="{80896973-6C04-4812-8874-FF3E5F1DE557}" type="pres">
      <dgm:prSet presAssocID="{BADE2AF7-A35A-4E61-94E4-66F1D75BA836}" presName="compNode" presStyleCnt="0"/>
      <dgm:spPr/>
    </dgm:pt>
    <dgm:pt modelId="{E567776F-9513-483F-ADD3-1E91B251B21D}" type="pres">
      <dgm:prSet presAssocID="{BADE2AF7-A35A-4E61-94E4-66F1D75BA836}" presName="aNode" presStyleLbl="bgShp" presStyleIdx="1" presStyleCnt="3"/>
      <dgm:spPr/>
      <dgm:t>
        <a:bodyPr/>
        <a:lstStyle/>
        <a:p>
          <a:endParaRPr lang="zh-TW" altLang="en-US"/>
        </a:p>
      </dgm:t>
    </dgm:pt>
    <dgm:pt modelId="{F3FBB36D-3AC4-475A-8B42-3B6070896288}" type="pres">
      <dgm:prSet presAssocID="{BADE2AF7-A35A-4E61-94E4-66F1D75BA836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48432B75-53B8-4488-B976-F05101C15127}" type="pres">
      <dgm:prSet presAssocID="{BADE2AF7-A35A-4E61-94E4-66F1D75BA836}" presName="compChildNode" presStyleCnt="0"/>
      <dgm:spPr/>
    </dgm:pt>
    <dgm:pt modelId="{7094F358-A240-4A68-8307-99D907C66AA6}" type="pres">
      <dgm:prSet presAssocID="{BADE2AF7-A35A-4E61-94E4-66F1D75BA836}" presName="theInnerList" presStyleCnt="0"/>
      <dgm:spPr/>
    </dgm:pt>
    <dgm:pt modelId="{2262E410-E533-477D-98DB-D50C044372A4}" type="pres">
      <dgm:prSet presAssocID="{3C969613-B5A0-44D1-953D-CF2A619E7843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78F5F7-B2C4-455D-8AFB-5720183A926B}" type="pres">
      <dgm:prSet presAssocID="{3C969613-B5A0-44D1-953D-CF2A619E7843}" presName="aSpace2" presStyleCnt="0"/>
      <dgm:spPr/>
    </dgm:pt>
    <dgm:pt modelId="{70B5E76E-118C-4425-B47E-E40FA21C427C}" type="pres">
      <dgm:prSet presAssocID="{31507466-C734-4959-85F5-95CDA2E09EA9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C25F95-E7DD-4FFB-8CEB-B6A0AB0DD36E}" type="pres">
      <dgm:prSet presAssocID="{BADE2AF7-A35A-4E61-94E4-66F1D75BA836}" presName="aSpace" presStyleCnt="0"/>
      <dgm:spPr/>
    </dgm:pt>
    <dgm:pt modelId="{1C0EDF80-DB01-4F25-A8D2-2AE9642E1FE7}" type="pres">
      <dgm:prSet presAssocID="{8C5BD592-57EF-4580-9BD8-FB52357D412B}" presName="compNode" presStyleCnt="0"/>
      <dgm:spPr/>
    </dgm:pt>
    <dgm:pt modelId="{6382886E-D9E4-46E8-B8A6-38F08845959E}" type="pres">
      <dgm:prSet presAssocID="{8C5BD592-57EF-4580-9BD8-FB52357D412B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06CC98E3-CACA-4434-A9DC-83F65DB6D077}" type="pres">
      <dgm:prSet presAssocID="{8C5BD592-57EF-4580-9BD8-FB52357D412B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F25399B9-C05F-4EB6-AFF2-D127F7BB4CC6}" type="pres">
      <dgm:prSet presAssocID="{8C5BD592-57EF-4580-9BD8-FB52357D412B}" presName="compChildNode" presStyleCnt="0"/>
      <dgm:spPr/>
    </dgm:pt>
    <dgm:pt modelId="{7D1E4601-7280-4DF9-B193-932A1184CADE}" type="pres">
      <dgm:prSet presAssocID="{8C5BD592-57EF-4580-9BD8-FB52357D412B}" presName="theInnerList" presStyleCnt="0"/>
      <dgm:spPr/>
    </dgm:pt>
    <dgm:pt modelId="{73A19069-724F-41FF-9C7A-E3E6BC9E6B04}" type="pres">
      <dgm:prSet presAssocID="{219C3A28-DFB4-440F-8F29-19253FFF1AA2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488550-CEBF-415E-94CF-FFC91C2EF141}" type="presOf" srcId="{8C5BD592-57EF-4580-9BD8-FB52357D412B}" destId="{06CC98E3-CACA-4434-A9DC-83F65DB6D077}" srcOrd="1" destOrd="0" presId="urn:microsoft.com/office/officeart/2005/8/layout/lProcess2"/>
    <dgm:cxn modelId="{6EECFAE8-C926-4522-A719-3F54BA02B21B}" srcId="{16823B8C-38B3-43F5-B651-E49680964C1E}" destId="{50A18C66-2661-4DD8-9ADC-ED9383BD83FF}" srcOrd="4" destOrd="0" parTransId="{51939A53-A62A-4E99-978D-66126DED26A4}" sibTransId="{52E0F303-4FE0-4A5A-AAAC-E1BF80845DEE}"/>
    <dgm:cxn modelId="{B541C801-93B5-4362-938D-C9C5CED9826F}" type="presOf" srcId="{AA73824F-33C5-43AF-B167-7A70416DDD5F}" destId="{75A65E02-EFD8-4369-BAC9-08CDE11202A0}" srcOrd="0" destOrd="0" presId="urn:microsoft.com/office/officeart/2005/8/layout/lProcess2"/>
    <dgm:cxn modelId="{FDEB2C73-0A90-4D73-8AED-D6634D417ED7}" srcId="{16823B8C-38B3-43F5-B651-E49680964C1E}" destId="{AA73824F-33C5-43AF-B167-7A70416DDD5F}" srcOrd="1" destOrd="0" parTransId="{CA13414F-3F95-40DC-9CE9-C46CA9208039}" sibTransId="{0FAD3D62-F5E0-4448-B3D7-69827E4452CA}"/>
    <dgm:cxn modelId="{86AA9381-34C2-4B7C-8BA6-7B81DB75813B}" type="presOf" srcId="{BADE2AF7-A35A-4E61-94E4-66F1D75BA836}" destId="{E567776F-9513-483F-ADD3-1E91B251B21D}" srcOrd="0" destOrd="0" presId="urn:microsoft.com/office/officeart/2005/8/layout/lProcess2"/>
    <dgm:cxn modelId="{2D3FC5DD-CD7D-4356-A6A9-6C10696C193D}" srcId="{8C5BD592-57EF-4580-9BD8-FB52357D412B}" destId="{219C3A28-DFB4-440F-8F29-19253FFF1AA2}" srcOrd="0" destOrd="0" parTransId="{94602892-E634-4AB2-BDE2-59FD9DAE5238}" sibTransId="{4A98B331-2FED-4E9F-9483-F85A62032291}"/>
    <dgm:cxn modelId="{4793FBD2-3E85-42B5-B737-6D467DF9C18B}" type="presOf" srcId="{1B769F88-F847-415B-B824-44DBB11F891C}" destId="{E6C539EE-4875-4C1F-88C8-58C45B6CD6F6}" srcOrd="0" destOrd="0" presId="urn:microsoft.com/office/officeart/2005/8/layout/lProcess2"/>
    <dgm:cxn modelId="{8E13756E-21B2-4EEF-91BC-26D90D64AD9F}" type="presOf" srcId="{16823B8C-38B3-43F5-B651-E49680964C1E}" destId="{F4D3177C-8C9C-46BD-AC62-94627DE76C0F}" srcOrd="0" destOrd="0" presId="urn:microsoft.com/office/officeart/2005/8/layout/lProcess2"/>
    <dgm:cxn modelId="{231E54F6-2ADA-4EE7-AE2C-517E4CD2170D}" srcId="{BADE2AF7-A35A-4E61-94E4-66F1D75BA836}" destId="{31507466-C734-4959-85F5-95CDA2E09EA9}" srcOrd="1" destOrd="0" parTransId="{66647FB6-CE40-4481-80BB-2AA9F5B810C4}" sibTransId="{D3ADBD9C-0ABD-4595-8DD9-8239E0917304}"/>
    <dgm:cxn modelId="{03A44CF1-86FE-47BE-A766-85109285AB96}" type="presOf" srcId="{16823B8C-38B3-43F5-B651-E49680964C1E}" destId="{1DA81890-6043-4345-9A7A-3F884BA6FA46}" srcOrd="1" destOrd="0" presId="urn:microsoft.com/office/officeart/2005/8/layout/lProcess2"/>
    <dgm:cxn modelId="{0389EC9E-16FD-424E-85A6-6FDC1979A755}" type="presOf" srcId="{BADE2AF7-A35A-4E61-94E4-66F1D75BA836}" destId="{F3FBB36D-3AC4-475A-8B42-3B6070896288}" srcOrd="1" destOrd="0" presId="urn:microsoft.com/office/officeart/2005/8/layout/lProcess2"/>
    <dgm:cxn modelId="{415DB742-A079-4AA2-AADD-115B9AF33747}" srcId="{DE2157EF-98FE-4485-B343-BFBCFC3BDACB}" destId="{8C5BD592-57EF-4580-9BD8-FB52357D412B}" srcOrd="2" destOrd="0" parTransId="{A30CE419-4E61-421A-85EE-8C98A01164FB}" sibTransId="{D32D67CE-FC06-454D-98ED-300D5A5E817B}"/>
    <dgm:cxn modelId="{8C02DD46-9FD7-4041-91D0-1BDCF54D428E}" type="presOf" srcId="{A3C6FBB6-226B-480B-AF20-AF570239366D}" destId="{D0C56F7F-8B44-4E07-A5A7-210A9FB72483}" srcOrd="0" destOrd="0" presId="urn:microsoft.com/office/officeart/2005/8/layout/lProcess2"/>
    <dgm:cxn modelId="{670F5E74-5C26-4ACC-B497-F39597C33FA2}" srcId="{16823B8C-38B3-43F5-B651-E49680964C1E}" destId="{1B769F88-F847-415B-B824-44DBB11F891C}" srcOrd="0" destOrd="0" parTransId="{998835F5-8CBA-4EF6-BDAC-0951552CEAD4}" sibTransId="{C757C5CE-9EAD-4F83-A355-0A17D5A1D9B4}"/>
    <dgm:cxn modelId="{798F71FF-7027-49EC-A51A-A983D0FA4982}" srcId="{DE2157EF-98FE-4485-B343-BFBCFC3BDACB}" destId="{BADE2AF7-A35A-4E61-94E4-66F1D75BA836}" srcOrd="1" destOrd="0" parTransId="{EC44A7EB-A426-45B6-B855-EF02A2F48D48}" sibTransId="{73FDAC66-DC3A-4B76-8B5C-F7565AA24923}"/>
    <dgm:cxn modelId="{E0A32DC4-A078-4344-A459-45B092C777E3}" srcId="{DE2157EF-98FE-4485-B343-BFBCFC3BDACB}" destId="{16823B8C-38B3-43F5-B651-E49680964C1E}" srcOrd="0" destOrd="0" parTransId="{33648304-D96E-4163-8F64-B05FE9E3217C}" sibTransId="{9156065D-7346-406D-9052-4A4531767EA1}"/>
    <dgm:cxn modelId="{D1FC57F2-4428-4DDF-8673-47BB88EED18E}" type="presOf" srcId="{31507466-C734-4959-85F5-95CDA2E09EA9}" destId="{70B5E76E-118C-4425-B47E-E40FA21C427C}" srcOrd="0" destOrd="0" presId="urn:microsoft.com/office/officeart/2005/8/layout/lProcess2"/>
    <dgm:cxn modelId="{9AE980B8-70FD-423A-88B1-DFD45DB49566}" srcId="{16823B8C-38B3-43F5-B651-E49680964C1E}" destId="{B75150B2-BCD9-4BF7-8A7A-8AC3F861DF6C}" srcOrd="2" destOrd="0" parTransId="{734385BF-5DD8-4FAC-8A01-2B0E5EAA2FF6}" sibTransId="{AD30F6E7-4DF6-45D6-887D-3A4688FB1730}"/>
    <dgm:cxn modelId="{A8686D44-DFD6-447B-A194-2EC3CC1CC27E}" type="presOf" srcId="{50A18C66-2661-4DD8-9ADC-ED9383BD83FF}" destId="{32073C75-C3A1-4290-96BC-977686CCF148}" srcOrd="0" destOrd="0" presId="urn:microsoft.com/office/officeart/2005/8/layout/lProcess2"/>
    <dgm:cxn modelId="{66F5C7FF-1586-46AD-BFDB-E918B504D034}" type="presOf" srcId="{DE2157EF-98FE-4485-B343-BFBCFC3BDACB}" destId="{F6658087-A007-45B1-AF4C-85572F370B2E}" srcOrd="0" destOrd="0" presId="urn:microsoft.com/office/officeart/2005/8/layout/lProcess2"/>
    <dgm:cxn modelId="{CBEBF280-477A-40C1-B9A8-761896A12A18}" type="presOf" srcId="{3C969613-B5A0-44D1-953D-CF2A619E7843}" destId="{2262E410-E533-477D-98DB-D50C044372A4}" srcOrd="0" destOrd="0" presId="urn:microsoft.com/office/officeart/2005/8/layout/lProcess2"/>
    <dgm:cxn modelId="{713A34AF-1315-43E9-92C5-2AB77E94C4B7}" type="presOf" srcId="{8C5BD592-57EF-4580-9BD8-FB52357D412B}" destId="{6382886E-D9E4-46E8-B8A6-38F08845959E}" srcOrd="0" destOrd="0" presId="urn:microsoft.com/office/officeart/2005/8/layout/lProcess2"/>
    <dgm:cxn modelId="{1453A2FA-FB4B-4891-8927-E995BA26FF96}" srcId="{16823B8C-38B3-43F5-B651-E49680964C1E}" destId="{A3C6FBB6-226B-480B-AF20-AF570239366D}" srcOrd="3" destOrd="0" parTransId="{13F64897-6F17-4DD6-8130-804B8061F003}" sibTransId="{79DA3706-ABB3-42FB-B761-8E032998ADB9}"/>
    <dgm:cxn modelId="{63530FC9-6A2D-4140-8E97-685D1E3F7B27}" srcId="{BADE2AF7-A35A-4E61-94E4-66F1D75BA836}" destId="{3C969613-B5A0-44D1-953D-CF2A619E7843}" srcOrd="0" destOrd="0" parTransId="{7B279CB2-3874-4948-933D-8AA6A7BFE5AB}" sibTransId="{825FA355-47C2-41E3-B246-09952EB3C71E}"/>
    <dgm:cxn modelId="{B0C7804C-9CD3-4DB0-B8F6-C53893ABD7AD}" type="presOf" srcId="{219C3A28-DFB4-440F-8F29-19253FFF1AA2}" destId="{73A19069-724F-41FF-9C7A-E3E6BC9E6B04}" srcOrd="0" destOrd="0" presId="urn:microsoft.com/office/officeart/2005/8/layout/lProcess2"/>
    <dgm:cxn modelId="{0708FBB3-2463-4634-ABEC-D9538778D88F}" type="presOf" srcId="{B75150B2-BCD9-4BF7-8A7A-8AC3F861DF6C}" destId="{6EE468D9-C56B-4EFC-A4A2-1E1464A9E245}" srcOrd="0" destOrd="0" presId="urn:microsoft.com/office/officeart/2005/8/layout/lProcess2"/>
    <dgm:cxn modelId="{4DDB624C-5F7D-4422-B2FA-5FC2CBE03E12}" type="presParOf" srcId="{F6658087-A007-45B1-AF4C-85572F370B2E}" destId="{BCA86409-794B-419F-8FAE-3AB7BA1671F8}" srcOrd="0" destOrd="0" presId="urn:microsoft.com/office/officeart/2005/8/layout/lProcess2"/>
    <dgm:cxn modelId="{E6BD42D7-2643-415C-9317-C3C9F612783B}" type="presParOf" srcId="{BCA86409-794B-419F-8FAE-3AB7BA1671F8}" destId="{F4D3177C-8C9C-46BD-AC62-94627DE76C0F}" srcOrd="0" destOrd="0" presId="urn:microsoft.com/office/officeart/2005/8/layout/lProcess2"/>
    <dgm:cxn modelId="{22733D41-4FD6-4036-8B2B-BB51CB72EA61}" type="presParOf" srcId="{BCA86409-794B-419F-8FAE-3AB7BA1671F8}" destId="{1DA81890-6043-4345-9A7A-3F884BA6FA46}" srcOrd="1" destOrd="0" presId="urn:microsoft.com/office/officeart/2005/8/layout/lProcess2"/>
    <dgm:cxn modelId="{ED611DAD-18EE-40BA-82CB-0052A37CC474}" type="presParOf" srcId="{BCA86409-794B-419F-8FAE-3AB7BA1671F8}" destId="{D67FC3BE-4949-4616-8205-DE970E985612}" srcOrd="2" destOrd="0" presId="urn:microsoft.com/office/officeart/2005/8/layout/lProcess2"/>
    <dgm:cxn modelId="{19D57D1F-7A81-4C5B-87A6-1FF7AB659072}" type="presParOf" srcId="{D67FC3BE-4949-4616-8205-DE970E985612}" destId="{89D8D434-0A7D-45AB-B4AB-341A56B996B0}" srcOrd="0" destOrd="0" presId="urn:microsoft.com/office/officeart/2005/8/layout/lProcess2"/>
    <dgm:cxn modelId="{25B2C07B-AC1C-4BBB-9FC1-A13FF815282B}" type="presParOf" srcId="{89D8D434-0A7D-45AB-B4AB-341A56B996B0}" destId="{E6C539EE-4875-4C1F-88C8-58C45B6CD6F6}" srcOrd="0" destOrd="0" presId="urn:microsoft.com/office/officeart/2005/8/layout/lProcess2"/>
    <dgm:cxn modelId="{F2CBBDD3-9E46-432F-ACB3-14A4B57E803B}" type="presParOf" srcId="{89D8D434-0A7D-45AB-B4AB-341A56B996B0}" destId="{20EF1156-4024-4C86-9797-B369F5F1C083}" srcOrd="1" destOrd="0" presId="urn:microsoft.com/office/officeart/2005/8/layout/lProcess2"/>
    <dgm:cxn modelId="{44446F92-9604-4721-949F-E246E026C04B}" type="presParOf" srcId="{89D8D434-0A7D-45AB-B4AB-341A56B996B0}" destId="{75A65E02-EFD8-4369-BAC9-08CDE11202A0}" srcOrd="2" destOrd="0" presId="urn:microsoft.com/office/officeart/2005/8/layout/lProcess2"/>
    <dgm:cxn modelId="{8C493154-DD84-4842-92D9-8BF168ADE025}" type="presParOf" srcId="{89D8D434-0A7D-45AB-B4AB-341A56B996B0}" destId="{C4A02DC2-5AB2-48AB-B22A-8ADE6F9D501E}" srcOrd="3" destOrd="0" presId="urn:microsoft.com/office/officeart/2005/8/layout/lProcess2"/>
    <dgm:cxn modelId="{7C10DA52-EBAC-4E36-B257-C696427D3AF6}" type="presParOf" srcId="{89D8D434-0A7D-45AB-B4AB-341A56B996B0}" destId="{6EE468D9-C56B-4EFC-A4A2-1E1464A9E245}" srcOrd="4" destOrd="0" presId="urn:microsoft.com/office/officeart/2005/8/layout/lProcess2"/>
    <dgm:cxn modelId="{EA80F342-E802-4852-AC1F-4DEF8FFC99E3}" type="presParOf" srcId="{89D8D434-0A7D-45AB-B4AB-341A56B996B0}" destId="{715443A2-C6B3-48FD-8E46-C7BA00D44110}" srcOrd="5" destOrd="0" presId="urn:microsoft.com/office/officeart/2005/8/layout/lProcess2"/>
    <dgm:cxn modelId="{0F56977F-536A-48E9-91C2-B2263E2159D3}" type="presParOf" srcId="{89D8D434-0A7D-45AB-B4AB-341A56B996B0}" destId="{D0C56F7F-8B44-4E07-A5A7-210A9FB72483}" srcOrd="6" destOrd="0" presId="urn:microsoft.com/office/officeart/2005/8/layout/lProcess2"/>
    <dgm:cxn modelId="{4187241B-DD71-489A-9A9F-5D64231064B2}" type="presParOf" srcId="{89D8D434-0A7D-45AB-B4AB-341A56B996B0}" destId="{E9030A72-5F11-4EAA-8461-712106DA7B07}" srcOrd="7" destOrd="0" presId="urn:microsoft.com/office/officeart/2005/8/layout/lProcess2"/>
    <dgm:cxn modelId="{AC61CD77-C560-40F5-8218-C0477D514257}" type="presParOf" srcId="{89D8D434-0A7D-45AB-B4AB-341A56B996B0}" destId="{32073C75-C3A1-4290-96BC-977686CCF148}" srcOrd="8" destOrd="0" presId="urn:microsoft.com/office/officeart/2005/8/layout/lProcess2"/>
    <dgm:cxn modelId="{2F22E1CD-4C90-44D6-AC02-2B7D1A9B4433}" type="presParOf" srcId="{F6658087-A007-45B1-AF4C-85572F370B2E}" destId="{609CE3AF-5122-4200-9374-3AB81457BE6E}" srcOrd="1" destOrd="0" presId="urn:microsoft.com/office/officeart/2005/8/layout/lProcess2"/>
    <dgm:cxn modelId="{1BD4FF4D-C172-421D-BAB8-EFAE41E3060E}" type="presParOf" srcId="{F6658087-A007-45B1-AF4C-85572F370B2E}" destId="{80896973-6C04-4812-8874-FF3E5F1DE557}" srcOrd="2" destOrd="0" presId="urn:microsoft.com/office/officeart/2005/8/layout/lProcess2"/>
    <dgm:cxn modelId="{9448DEE4-95B8-41BD-B1C2-E4AA4874761E}" type="presParOf" srcId="{80896973-6C04-4812-8874-FF3E5F1DE557}" destId="{E567776F-9513-483F-ADD3-1E91B251B21D}" srcOrd="0" destOrd="0" presId="urn:microsoft.com/office/officeart/2005/8/layout/lProcess2"/>
    <dgm:cxn modelId="{FCB332FD-365B-4326-A43D-387CC1C7741E}" type="presParOf" srcId="{80896973-6C04-4812-8874-FF3E5F1DE557}" destId="{F3FBB36D-3AC4-475A-8B42-3B6070896288}" srcOrd="1" destOrd="0" presId="urn:microsoft.com/office/officeart/2005/8/layout/lProcess2"/>
    <dgm:cxn modelId="{2172668A-CDC9-4B7C-8942-3391CA05434B}" type="presParOf" srcId="{80896973-6C04-4812-8874-FF3E5F1DE557}" destId="{48432B75-53B8-4488-B976-F05101C15127}" srcOrd="2" destOrd="0" presId="urn:microsoft.com/office/officeart/2005/8/layout/lProcess2"/>
    <dgm:cxn modelId="{D4472368-3228-42D8-B766-A007B6070D1C}" type="presParOf" srcId="{48432B75-53B8-4488-B976-F05101C15127}" destId="{7094F358-A240-4A68-8307-99D907C66AA6}" srcOrd="0" destOrd="0" presId="urn:microsoft.com/office/officeart/2005/8/layout/lProcess2"/>
    <dgm:cxn modelId="{D7FB5D94-6AD6-4E2D-9A3C-697BBA04E9E6}" type="presParOf" srcId="{7094F358-A240-4A68-8307-99D907C66AA6}" destId="{2262E410-E533-477D-98DB-D50C044372A4}" srcOrd="0" destOrd="0" presId="urn:microsoft.com/office/officeart/2005/8/layout/lProcess2"/>
    <dgm:cxn modelId="{E8397015-67EB-4D3A-9186-D76EBE9417D2}" type="presParOf" srcId="{7094F358-A240-4A68-8307-99D907C66AA6}" destId="{A878F5F7-B2C4-455D-8AFB-5720183A926B}" srcOrd="1" destOrd="0" presId="urn:microsoft.com/office/officeart/2005/8/layout/lProcess2"/>
    <dgm:cxn modelId="{2000DB03-64FB-4DE4-BF1A-6DAF1226EB02}" type="presParOf" srcId="{7094F358-A240-4A68-8307-99D907C66AA6}" destId="{70B5E76E-118C-4425-B47E-E40FA21C427C}" srcOrd="2" destOrd="0" presId="urn:microsoft.com/office/officeart/2005/8/layout/lProcess2"/>
    <dgm:cxn modelId="{852E7411-51EF-422E-9227-DA680E448984}" type="presParOf" srcId="{F6658087-A007-45B1-AF4C-85572F370B2E}" destId="{8AC25F95-E7DD-4FFB-8CEB-B6A0AB0DD36E}" srcOrd="3" destOrd="0" presId="urn:microsoft.com/office/officeart/2005/8/layout/lProcess2"/>
    <dgm:cxn modelId="{C849BD3B-2FA9-400D-9CC1-FE0380EF289C}" type="presParOf" srcId="{F6658087-A007-45B1-AF4C-85572F370B2E}" destId="{1C0EDF80-DB01-4F25-A8D2-2AE9642E1FE7}" srcOrd="4" destOrd="0" presId="urn:microsoft.com/office/officeart/2005/8/layout/lProcess2"/>
    <dgm:cxn modelId="{C8A8138B-B743-468A-B738-4E0E88419BDB}" type="presParOf" srcId="{1C0EDF80-DB01-4F25-A8D2-2AE9642E1FE7}" destId="{6382886E-D9E4-46E8-B8A6-38F08845959E}" srcOrd="0" destOrd="0" presId="urn:microsoft.com/office/officeart/2005/8/layout/lProcess2"/>
    <dgm:cxn modelId="{5E213CBA-96B8-405B-BA12-381521D0E38A}" type="presParOf" srcId="{1C0EDF80-DB01-4F25-A8D2-2AE9642E1FE7}" destId="{06CC98E3-CACA-4434-A9DC-83F65DB6D077}" srcOrd="1" destOrd="0" presId="urn:microsoft.com/office/officeart/2005/8/layout/lProcess2"/>
    <dgm:cxn modelId="{613A17F3-1D19-46DA-90C4-D1FE3918011E}" type="presParOf" srcId="{1C0EDF80-DB01-4F25-A8D2-2AE9642E1FE7}" destId="{F25399B9-C05F-4EB6-AFF2-D127F7BB4CC6}" srcOrd="2" destOrd="0" presId="urn:microsoft.com/office/officeart/2005/8/layout/lProcess2"/>
    <dgm:cxn modelId="{751316E7-B724-4741-8CB7-D0E1AB30259A}" type="presParOf" srcId="{F25399B9-C05F-4EB6-AFF2-D127F7BB4CC6}" destId="{7D1E4601-7280-4DF9-B193-932A1184CADE}" srcOrd="0" destOrd="0" presId="urn:microsoft.com/office/officeart/2005/8/layout/lProcess2"/>
    <dgm:cxn modelId="{C39DE130-A866-4BFE-B733-23141FF9E442}" type="presParOf" srcId="{7D1E4601-7280-4DF9-B193-932A1184CADE}" destId="{73A19069-724F-41FF-9C7A-E3E6BC9E6B0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2157EF-98FE-4485-B343-BFBCFC3BDACB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6823B8C-38B3-43F5-B651-E49680964C1E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實習技術：</a:t>
          </a:r>
          <a:r>
            <a:rPr kumimoji="0"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70%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648304-D96E-4163-8F64-B05FE9E3217C}" type="parTrans" cxnId="{E0A32DC4-A078-4344-A459-45B092C777E3}">
      <dgm:prSet/>
      <dgm:spPr/>
      <dgm:t>
        <a:bodyPr/>
        <a:lstStyle/>
        <a:p>
          <a:endParaRPr lang="zh-TW" altLang="en-US"/>
        </a:p>
      </dgm:t>
    </dgm:pt>
    <dgm:pt modelId="{9156065D-7346-406D-9052-4A4531767EA1}" type="sibTrans" cxnId="{E0A32DC4-A078-4344-A459-45B092C777E3}">
      <dgm:prSet/>
      <dgm:spPr/>
      <dgm:t>
        <a:bodyPr/>
        <a:lstStyle/>
        <a:p>
          <a:endParaRPr lang="zh-TW" altLang="en-US"/>
        </a:p>
      </dgm:t>
    </dgm:pt>
    <dgm:pt modelId="{219C3A28-DFB4-440F-8F29-19253FFF1AA2}">
      <dgm:prSet phldrT="[文字]"/>
      <dgm:spPr/>
      <dgm:t>
        <a:bodyPr/>
        <a:lstStyle/>
        <a:p>
          <a:r>
            <a:rPr kumimoji="0" lang="zh-TW" altLang="en-US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出勤情形</a:t>
          </a:r>
          <a:endParaRPr lang="zh-TW" altLang="en-US" dirty="0"/>
        </a:p>
      </dgm:t>
    </dgm:pt>
    <dgm:pt modelId="{94602892-E634-4AB2-BDE2-59FD9DAE5238}" type="parTrans" cxnId="{2D3FC5DD-CD7D-4356-A6A9-6C10696C193D}">
      <dgm:prSet/>
      <dgm:spPr/>
      <dgm:t>
        <a:bodyPr/>
        <a:lstStyle/>
        <a:p>
          <a:endParaRPr lang="zh-TW" altLang="en-US"/>
        </a:p>
      </dgm:t>
    </dgm:pt>
    <dgm:pt modelId="{4A98B331-2FED-4E9F-9483-F85A62032291}" type="sibTrans" cxnId="{2D3FC5DD-CD7D-4356-A6A9-6C10696C193D}">
      <dgm:prSet/>
      <dgm:spPr/>
      <dgm:t>
        <a:bodyPr/>
        <a:lstStyle/>
        <a:p>
          <a:endParaRPr lang="zh-TW" altLang="en-US"/>
        </a:p>
      </dgm:t>
    </dgm:pt>
    <dgm:pt modelId="{BADE2AF7-A35A-4E61-94E4-66F1D75BA836}">
      <dgm:prSet/>
      <dgm:spPr/>
      <dgm:t>
        <a:bodyPr/>
        <a:lstStyle/>
        <a:p>
          <a:r>
            <a:rPr kumimoji="0"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相關知識：</a:t>
          </a:r>
          <a:r>
            <a:rPr kumimoji="0"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20% </a:t>
          </a:r>
          <a:endParaRPr kumimoji="0"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EC44A7EB-A426-45B6-B855-EF02A2F48D48}" type="parTrans" cxnId="{798F71FF-7027-49EC-A51A-A983D0FA4982}">
      <dgm:prSet/>
      <dgm:spPr/>
      <dgm:t>
        <a:bodyPr/>
        <a:lstStyle/>
        <a:p>
          <a:endParaRPr lang="zh-TW" altLang="en-US"/>
        </a:p>
      </dgm:t>
    </dgm:pt>
    <dgm:pt modelId="{73FDAC66-DC3A-4B76-8B5C-F7565AA24923}" type="sibTrans" cxnId="{798F71FF-7027-49EC-A51A-A983D0FA4982}">
      <dgm:prSet/>
      <dgm:spPr/>
      <dgm:t>
        <a:bodyPr/>
        <a:lstStyle/>
        <a:p>
          <a:endParaRPr lang="zh-TW" altLang="en-US"/>
        </a:p>
      </dgm:t>
    </dgm:pt>
    <dgm:pt modelId="{8C5BD592-57EF-4580-9BD8-FB52357D412B}">
      <dgm:prSet/>
      <dgm:spPr/>
      <dgm:t>
        <a:bodyPr/>
        <a:lstStyle/>
        <a:p>
          <a:r>
            <a:rPr kumimoji="0"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職業道德：</a:t>
          </a:r>
          <a:r>
            <a:rPr kumimoji="0"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10% </a:t>
          </a:r>
          <a:endParaRPr kumimoji="0" lang="en-US" altLang="zh-TW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A30CE419-4E61-421A-85EE-8C98A01164FB}" type="parTrans" cxnId="{415DB742-A079-4AA2-AADD-115B9AF33747}">
      <dgm:prSet/>
      <dgm:spPr/>
      <dgm:t>
        <a:bodyPr/>
        <a:lstStyle/>
        <a:p>
          <a:endParaRPr lang="zh-TW" altLang="en-US"/>
        </a:p>
      </dgm:t>
    </dgm:pt>
    <dgm:pt modelId="{D32D67CE-FC06-454D-98ED-300D5A5E817B}" type="sibTrans" cxnId="{415DB742-A079-4AA2-AADD-115B9AF33747}">
      <dgm:prSet/>
      <dgm:spPr/>
      <dgm:t>
        <a:bodyPr/>
        <a:lstStyle/>
        <a:p>
          <a:endParaRPr lang="zh-TW" altLang="en-US"/>
        </a:p>
      </dgm:t>
    </dgm:pt>
    <dgm:pt modelId="{1B769F88-F847-415B-B824-44DBB11F891C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實習</a:t>
          </a:r>
          <a:r>
            <a:rPr kumimoji="0"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作業、</a:t>
          </a:r>
          <a:r>
            <a:rPr kumimoji="0"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成品、技能</a:t>
          </a:r>
          <a:r>
            <a:rPr kumimoji="0"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…40%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835F5-8CBA-4EF6-BDAC-0951552CEAD4}" type="parTrans" cxnId="{670F5E74-5C26-4ACC-B497-F39597C33FA2}">
      <dgm:prSet/>
      <dgm:spPr/>
      <dgm:t>
        <a:bodyPr/>
        <a:lstStyle/>
        <a:p>
          <a:endParaRPr lang="zh-TW" altLang="en-US"/>
        </a:p>
      </dgm:t>
    </dgm:pt>
    <dgm:pt modelId="{C757C5CE-9EAD-4F83-A355-0A17D5A1D9B4}" type="sibTrans" cxnId="{670F5E74-5C26-4ACC-B497-F39597C33FA2}">
      <dgm:prSet/>
      <dgm:spPr/>
      <dgm:t>
        <a:bodyPr/>
        <a:lstStyle/>
        <a:p>
          <a:endParaRPr lang="zh-TW" altLang="en-US"/>
        </a:p>
      </dgm:t>
    </dgm:pt>
    <dgm:pt modelId="{50A18C66-2661-4DD8-9ADC-ED9383BD83FF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實習報告</a:t>
          </a:r>
          <a:r>
            <a:rPr kumimoji="0"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(</a:t>
          </a:r>
          <a:r>
            <a:rPr kumimoji="0"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佔</a:t>
          </a:r>
          <a:r>
            <a:rPr kumimoji="0"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20%)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939A53-A62A-4E99-978D-66126DED26A4}" type="parTrans" cxnId="{6EECFAE8-C926-4522-A719-3F54BA02B21B}">
      <dgm:prSet/>
      <dgm:spPr/>
      <dgm:t>
        <a:bodyPr/>
        <a:lstStyle/>
        <a:p>
          <a:endParaRPr lang="zh-TW" altLang="en-US"/>
        </a:p>
      </dgm:t>
    </dgm:pt>
    <dgm:pt modelId="{52E0F303-4FE0-4A5A-AAAC-E1BF80845DEE}" type="sibTrans" cxnId="{6EECFAE8-C926-4522-A719-3F54BA02B21B}">
      <dgm:prSet/>
      <dgm:spPr/>
      <dgm:t>
        <a:bodyPr/>
        <a:lstStyle/>
        <a:p>
          <a:endParaRPr lang="zh-TW" altLang="en-US"/>
        </a:p>
      </dgm:t>
    </dgm:pt>
    <dgm:pt modelId="{3C969613-B5A0-44D1-953D-CF2A619E7843}">
      <dgm:prSet/>
      <dgm:spPr/>
      <dgm:t>
        <a:bodyPr/>
        <a:lstStyle/>
        <a:p>
          <a:r>
            <a:rPr kumimoji="0"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期中測驗</a:t>
          </a:r>
          <a:endParaRPr kumimoji="0"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7B279CB2-3874-4948-933D-8AA6A7BFE5AB}" type="parTrans" cxnId="{63530FC9-6A2D-4140-8E97-685D1E3F7B27}">
      <dgm:prSet/>
      <dgm:spPr/>
      <dgm:t>
        <a:bodyPr/>
        <a:lstStyle/>
        <a:p>
          <a:endParaRPr lang="zh-TW" altLang="en-US"/>
        </a:p>
      </dgm:t>
    </dgm:pt>
    <dgm:pt modelId="{825FA355-47C2-41E3-B246-09952EB3C71E}" type="sibTrans" cxnId="{63530FC9-6A2D-4140-8E97-685D1E3F7B27}">
      <dgm:prSet/>
      <dgm:spPr/>
      <dgm:t>
        <a:bodyPr/>
        <a:lstStyle/>
        <a:p>
          <a:endParaRPr lang="zh-TW" altLang="en-US"/>
        </a:p>
      </dgm:t>
    </dgm:pt>
    <dgm:pt modelId="{EE2C0944-9A81-4451-BFD9-1FB0582F8991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期終技能測驗</a:t>
          </a:r>
          <a:r>
            <a:rPr kumimoji="0"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(</a:t>
          </a:r>
          <a:r>
            <a:rPr kumimoji="0"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佔</a:t>
          </a:r>
          <a:r>
            <a:rPr kumimoji="0"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10%) 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4194A-BF51-43EA-80EA-40FFA43FD0EB}" type="parTrans" cxnId="{3CA985A8-DD0A-41CD-BCED-C51453D92B52}">
      <dgm:prSet/>
      <dgm:spPr/>
      <dgm:t>
        <a:bodyPr/>
        <a:lstStyle/>
        <a:p>
          <a:endParaRPr lang="zh-TW" altLang="en-US"/>
        </a:p>
      </dgm:t>
    </dgm:pt>
    <dgm:pt modelId="{D61D526D-4281-414F-A724-3A1D98550ACA}" type="sibTrans" cxnId="{3CA985A8-DD0A-41CD-BCED-C51453D92B52}">
      <dgm:prSet/>
      <dgm:spPr/>
      <dgm:t>
        <a:bodyPr/>
        <a:lstStyle/>
        <a:p>
          <a:endParaRPr lang="zh-TW" altLang="en-US"/>
        </a:p>
      </dgm:t>
    </dgm:pt>
    <dgm:pt modelId="{14E06F97-7D3B-4455-8330-59C128B1216E}">
      <dgm:prSet/>
      <dgm:spPr/>
      <dgm:t>
        <a:bodyPr/>
        <a:lstStyle/>
        <a:p>
          <a:r>
            <a:rPr kumimoji="0"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期末測驗</a:t>
          </a:r>
          <a:endParaRPr kumimoji="0"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4227D6E7-FEFE-4A38-A86C-A734B2AB70C2}" type="parTrans" cxnId="{ED5C45E7-291E-41DF-83A9-F34117A78DF5}">
      <dgm:prSet/>
      <dgm:spPr/>
      <dgm:t>
        <a:bodyPr/>
        <a:lstStyle/>
        <a:p>
          <a:endParaRPr lang="zh-TW" altLang="en-US"/>
        </a:p>
      </dgm:t>
    </dgm:pt>
    <dgm:pt modelId="{5BEED5A2-D311-4C7C-AC19-1E22FA38BFCF}" type="sibTrans" cxnId="{ED5C45E7-291E-41DF-83A9-F34117A78DF5}">
      <dgm:prSet/>
      <dgm:spPr/>
      <dgm:t>
        <a:bodyPr/>
        <a:lstStyle/>
        <a:p>
          <a:endParaRPr lang="zh-TW" altLang="en-US"/>
        </a:p>
      </dgm:t>
    </dgm:pt>
    <dgm:pt modelId="{9D6213E1-EB6D-48A0-B56F-FA5FEE3E53BF}">
      <dgm:prSet phldrT="[文字]"/>
      <dgm:spPr/>
      <dgm:t>
        <a:bodyPr/>
        <a:lstStyle/>
        <a:p>
          <a:r>
            <a:rPr kumimoji="0" lang="zh-TW" altLang="en-US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工作精神及安全</a:t>
          </a:r>
          <a:endParaRPr lang="zh-TW" altLang="en-US" dirty="0"/>
        </a:p>
      </dgm:t>
    </dgm:pt>
    <dgm:pt modelId="{A2DDBD81-4D31-45A6-9867-BEB89B4DF4A8}" type="parTrans" cxnId="{913B8C1F-5523-4E3E-9549-A45BFC9AE07D}">
      <dgm:prSet/>
      <dgm:spPr/>
      <dgm:t>
        <a:bodyPr/>
        <a:lstStyle/>
        <a:p>
          <a:endParaRPr lang="zh-TW" altLang="en-US"/>
        </a:p>
      </dgm:t>
    </dgm:pt>
    <dgm:pt modelId="{2EED85AC-13DE-4AFE-AD91-06E39FBB9BA0}" type="sibTrans" cxnId="{913B8C1F-5523-4E3E-9549-A45BFC9AE07D}">
      <dgm:prSet/>
      <dgm:spPr/>
      <dgm:t>
        <a:bodyPr/>
        <a:lstStyle/>
        <a:p>
          <a:endParaRPr lang="zh-TW" altLang="en-US"/>
        </a:p>
      </dgm:t>
    </dgm:pt>
    <dgm:pt modelId="{75F38333-2507-467A-8558-005F7AEED699}">
      <dgm:prSet phldrT="[文字]"/>
      <dgm:spPr/>
      <dgm:t>
        <a:bodyPr/>
        <a:lstStyle/>
        <a:p>
          <a:r>
            <a:rPr kumimoji="0" lang="zh-TW" altLang="en-US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工具</a:t>
          </a:r>
          <a:r>
            <a:rPr kumimoji="0" lang="zh-TW" altLang="en-US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及設備維護</a:t>
          </a:r>
          <a:endParaRPr lang="zh-TW" altLang="en-US" dirty="0"/>
        </a:p>
      </dgm:t>
    </dgm:pt>
    <dgm:pt modelId="{5BB4BE13-1313-4F09-A303-78050B20E465}" type="parTrans" cxnId="{2C2EFC2B-6F2A-485A-B35B-3844091B7F85}">
      <dgm:prSet/>
      <dgm:spPr/>
      <dgm:t>
        <a:bodyPr/>
        <a:lstStyle/>
        <a:p>
          <a:endParaRPr lang="zh-TW" altLang="en-US"/>
        </a:p>
      </dgm:t>
    </dgm:pt>
    <dgm:pt modelId="{DE4B1B1A-333B-40A9-8EE4-4326AEB9C7DF}" type="sibTrans" cxnId="{2C2EFC2B-6F2A-485A-B35B-3844091B7F85}">
      <dgm:prSet/>
      <dgm:spPr/>
      <dgm:t>
        <a:bodyPr/>
        <a:lstStyle/>
        <a:p>
          <a:endParaRPr lang="zh-TW" altLang="en-US"/>
        </a:p>
      </dgm:t>
    </dgm:pt>
    <dgm:pt modelId="{F6658087-A007-45B1-AF4C-85572F370B2E}" type="pres">
      <dgm:prSet presAssocID="{DE2157EF-98FE-4485-B343-BFBCFC3BDAC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CA86409-794B-419F-8FAE-3AB7BA1671F8}" type="pres">
      <dgm:prSet presAssocID="{16823B8C-38B3-43F5-B651-E49680964C1E}" presName="compNode" presStyleCnt="0"/>
      <dgm:spPr/>
    </dgm:pt>
    <dgm:pt modelId="{F4D3177C-8C9C-46BD-AC62-94627DE76C0F}" type="pres">
      <dgm:prSet presAssocID="{16823B8C-38B3-43F5-B651-E49680964C1E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1DA81890-6043-4345-9A7A-3F884BA6FA46}" type="pres">
      <dgm:prSet presAssocID="{16823B8C-38B3-43F5-B651-E49680964C1E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D67FC3BE-4949-4616-8205-DE970E985612}" type="pres">
      <dgm:prSet presAssocID="{16823B8C-38B3-43F5-B651-E49680964C1E}" presName="compChildNode" presStyleCnt="0"/>
      <dgm:spPr/>
    </dgm:pt>
    <dgm:pt modelId="{89D8D434-0A7D-45AB-B4AB-341A56B996B0}" type="pres">
      <dgm:prSet presAssocID="{16823B8C-38B3-43F5-B651-E49680964C1E}" presName="theInnerList" presStyleCnt="0"/>
      <dgm:spPr/>
    </dgm:pt>
    <dgm:pt modelId="{E6C539EE-4875-4C1F-88C8-58C45B6CD6F6}" type="pres">
      <dgm:prSet presAssocID="{1B769F88-F847-415B-B824-44DBB11F891C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EF1156-4024-4C86-9797-B369F5F1C083}" type="pres">
      <dgm:prSet presAssocID="{1B769F88-F847-415B-B824-44DBB11F891C}" presName="aSpace2" presStyleCnt="0"/>
      <dgm:spPr/>
    </dgm:pt>
    <dgm:pt modelId="{32073C75-C3A1-4290-96BC-977686CCF148}" type="pres">
      <dgm:prSet presAssocID="{50A18C66-2661-4DD8-9ADC-ED9383BD83FF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916ABC-54A8-4708-AC73-867D43E65CEF}" type="pres">
      <dgm:prSet presAssocID="{50A18C66-2661-4DD8-9ADC-ED9383BD83FF}" presName="aSpace2" presStyleCnt="0"/>
      <dgm:spPr/>
    </dgm:pt>
    <dgm:pt modelId="{984663EF-8D89-4174-88B4-32FEF7E6A8F2}" type="pres">
      <dgm:prSet presAssocID="{EE2C0944-9A81-4451-BFD9-1FB0582F8991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9CE3AF-5122-4200-9374-3AB81457BE6E}" type="pres">
      <dgm:prSet presAssocID="{16823B8C-38B3-43F5-B651-E49680964C1E}" presName="aSpace" presStyleCnt="0"/>
      <dgm:spPr/>
    </dgm:pt>
    <dgm:pt modelId="{80896973-6C04-4812-8874-FF3E5F1DE557}" type="pres">
      <dgm:prSet presAssocID="{BADE2AF7-A35A-4E61-94E4-66F1D75BA836}" presName="compNode" presStyleCnt="0"/>
      <dgm:spPr/>
    </dgm:pt>
    <dgm:pt modelId="{E567776F-9513-483F-ADD3-1E91B251B21D}" type="pres">
      <dgm:prSet presAssocID="{BADE2AF7-A35A-4E61-94E4-66F1D75BA836}" presName="aNode" presStyleLbl="bgShp" presStyleIdx="1" presStyleCnt="3"/>
      <dgm:spPr/>
      <dgm:t>
        <a:bodyPr/>
        <a:lstStyle/>
        <a:p>
          <a:endParaRPr lang="zh-TW" altLang="en-US"/>
        </a:p>
      </dgm:t>
    </dgm:pt>
    <dgm:pt modelId="{F3FBB36D-3AC4-475A-8B42-3B6070896288}" type="pres">
      <dgm:prSet presAssocID="{BADE2AF7-A35A-4E61-94E4-66F1D75BA836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48432B75-53B8-4488-B976-F05101C15127}" type="pres">
      <dgm:prSet presAssocID="{BADE2AF7-A35A-4E61-94E4-66F1D75BA836}" presName="compChildNode" presStyleCnt="0"/>
      <dgm:spPr/>
    </dgm:pt>
    <dgm:pt modelId="{7094F358-A240-4A68-8307-99D907C66AA6}" type="pres">
      <dgm:prSet presAssocID="{BADE2AF7-A35A-4E61-94E4-66F1D75BA836}" presName="theInnerList" presStyleCnt="0"/>
      <dgm:spPr/>
    </dgm:pt>
    <dgm:pt modelId="{2262E410-E533-477D-98DB-D50C044372A4}" type="pres">
      <dgm:prSet presAssocID="{3C969613-B5A0-44D1-953D-CF2A619E7843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78F5F7-B2C4-455D-8AFB-5720183A926B}" type="pres">
      <dgm:prSet presAssocID="{3C969613-B5A0-44D1-953D-CF2A619E7843}" presName="aSpace2" presStyleCnt="0"/>
      <dgm:spPr/>
    </dgm:pt>
    <dgm:pt modelId="{8BF36F24-16C9-46B2-A2F6-28DE66459D4F}" type="pres">
      <dgm:prSet presAssocID="{14E06F97-7D3B-4455-8330-59C128B1216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C25F95-E7DD-4FFB-8CEB-B6A0AB0DD36E}" type="pres">
      <dgm:prSet presAssocID="{BADE2AF7-A35A-4E61-94E4-66F1D75BA836}" presName="aSpace" presStyleCnt="0"/>
      <dgm:spPr/>
    </dgm:pt>
    <dgm:pt modelId="{1C0EDF80-DB01-4F25-A8D2-2AE9642E1FE7}" type="pres">
      <dgm:prSet presAssocID="{8C5BD592-57EF-4580-9BD8-FB52357D412B}" presName="compNode" presStyleCnt="0"/>
      <dgm:spPr/>
    </dgm:pt>
    <dgm:pt modelId="{6382886E-D9E4-46E8-B8A6-38F08845959E}" type="pres">
      <dgm:prSet presAssocID="{8C5BD592-57EF-4580-9BD8-FB52357D412B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06CC98E3-CACA-4434-A9DC-83F65DB6D077}" type="pres">
      <dgm:prSet presAssocID="{8C5BD592-57EF-4580-9BD8-FB52357D412B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F25399B9-C05F-4EB6-AFF2-D127F7BB4CC6}" type="pres">
      <dgm:prSet presAssocID="{8C5BD592-57EF-4580-9BD8-FB52357D412B}" presName="compChildNode" presStyleCnt="0"/>
      <dgm:spPr/>
    </dgm:pt>
    <dgm:pt modelId="{7D1E4601-7280-4DF9-B193-932A1184CADE}" type="pres">
      <dgm:prSet presAssocID="{8C5BD592-57EF-4580-9BD8-FB52357D412B}" presName="theInnerList" presStyleCnt="0"/>
      <dgm:spPr/>
    </dgm:pt>
    <dgm:pt modelId="{73A19069-724F-41FF-9C7A-E3E6BC9E6B04}" type="pres">
      <dgm:prSet presAssocID="{219C3A28-DFB4-440F-8F29-19253FFF1AA2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99675C-F5E6-43EF-A7E9-28980825EA3B}" type="pres">
      <dgm:prSet presAssocID="{219C3A28-DFB4-440F-8F29-19253FFF1AA2}" presName="aSpace2" presStyleCnt="0"/>
      <dgm:spPr/>
    </dgm:pt>
    <dgm:pt modelId="{2690AEF4-FEE5-4C9E-9C2E-61927AA09595}" type="pres">
      <dgm:prSet presAssocID="{9D6213E1-EB6D-48A0-B56F-FA5FEE3E53BF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E124DE-C6A5-4A5D-86C9-59853D1D3DB9}" type="pres">
      <dgm:prSet presAssocID="{9D6213E1-EB6D-48A0-B56F-FA5FEE3E53BF}" presName="aSpace2" presStyleCnt="0"/>
      <dgm:spPr/>
    </dgm:pt>
    <dgm:pt modelId="{153641A1-6E36-4198-A85D-C43D702C923B}" type="pres">
      <dgm:prSet presAssocID="{75F38333-2507-467A-8558-005F7AEED699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A985A8-DD0A-41CD-BCED-C51453D92B52}" srcId="{16823B8C-38B3-43F5-B651-E49680964C1E}" destId="{EE2C0944-9A81-4451-BFD9-1FB0582F8991}" srcOrd="2" destOrd="0" parTransId="{1FF4194A-BF51-43EA-80EA-40FFA43FD0EB}" sibTransId="{D61D526D-4281-414F-A724-3A1D98550ACA}"/>
    <dgm:cxn modelId="{2C2EFC2B-6F2A-485A-B35B-3844091B7F85}" srcId="{8C5BD592-57EF-4580-9BD8-FB52357D412B}" destId="{75F38333-2507-467A-8558-005F7AEED699}" srcOrd="2" destOrd="0" parTransId="{5BB4BE13-1313-4F09-A303-78050B20E465}" sibTransId="{DE4B1B1A-333B-40A9-8EE4-4326AEB9C7DF}"/>
    <dgm:cxn modelId="{97C09F63-B1AC-4B3A-B855-E748457631E2}" type="presOf" srcId="{BADE2AF7-A35A-4E61-94E4-66F1D75BA836}" destId="{E567776F-9513-483F-ADD3-1E91B251B21D}" srcOrd="0" destOrd="0" presId="urn:microsoft.com/office/officeart/2005/8/layout/lProcess2"/>
    <dgm:cxn modelId="{5FB612D3-F4DA-4059-9222-70D87F68CE06}" type="presOf" srcId="{EE2C0944-9A81-4451-BFD9-1FB0582F8991}" destId="{984663EF-8D89-4174-88B4-32FEF7E6A8F2}" srcOrd="0" destOrd="0" presId="urn:microsoft.com/office/officeart/2005/8/layout/lProcess2"/>
    <dgm:cxn modelId="{913B8C1F-5523-4E3E-9549-A45BFC9AE07D}" srcId="{8C5BD592-57EF-4580-9BD8-FB52357D412B}" destId="{9D6213E1-EB6D-48A0-B56F-FA5FEE3E53BF}" srcOrd="1" destOrd="0" parTransId="{A2DDBD81-4D31-45A6-9867-BEB89B4DF4A8}" sibTransId="{2EED85AC-13DE-4AFE-AD91-06E39FBB9BA0}"/>
    <dgm:cxn modelId="{313CF59F-519E-4C5A-AC7D-8DF37AD0AFF1}" type="presOf" srcId="{DE2157EF-98FE-4485-B343-BFBCFC3BDACB}" destId="{F6658087-A007-45B1-AF4C-85572F370B2E}" srcOrd="0" destOrd="0" presId="urn:microsoft.com/office/officeart/2005/8/layout/lProcess2"/>
    <dgm:cxn modelId="{28558F5D-616C-43C0-8A23-1370E445A72F}" type="presOf" srcId="{50A18C66-2661-4DD8-9ADC-ED9383BD83FF}" destId="{32073C75-C3A1-4290-96BC-977686CCF148}" srcOrd="0" destOrd="0" presId="urn:microsoft.com/office/officeart/2005/8/layout/lProcess2"/>
    <dgm:cxn modelId="{86F031D0-BC5A-445D-B2A7-3F35A1A01769}" type="presOf" srcId="{8C5BD592-57EF-4580-9BD8-FB52357D412B}" destId="{6382886E-D9E4-46E8-B8A6-38F08845959E}" srcOrd="0" destOrd="0" presId="urn:microsoft.com/office/officeart/2005/8/layout/lProcess2"/>
    <dgm:cxn modelId="{63530FC9-6A2D-4140-8E97-685D1E3F7B27}" srcId="{BADE2AF7-A35A-4E61-94E4-66F1D75BA836}" destId="{3C969613-B5A0-44D1-953D-CF2A619E7843}" srcOrd="0" destOrd="0" parTransId="{7B279CB2-3874-4948-933D-8AA6A7BFE5AB}" sibTransId="{825FA355-47C2-41E3-B246-09952EB3C71E}"/>
    <dgm:cxn modelId="{670F5E74-5C26-4ACC-B497-F39597C33FA2}" srcId="{16823B8C-38B3-43F5-B651-E49680964C1E}" destId="{1B769F88-F847-415B-B824-44DBB11F891C}" srcOrd="0" destOrd="0" parTransId="{998835F5-8CBA-4EF6-BDAC-0951552CEAD4}" sibTransId="{C757C5CE-9EAD-4F83-A355-0A17D5A1D9B4}"/>
    <dgm:cxn modelId="{175205DF-85FE-470F-B808-A79F391EFB2B}" type="presOf" srcId="{9D6213E1-EB6D-48A0-B56F-FA5FEE3E53BF}" destId="{2690AEF4-FEE5-4C9E-9C2E-61927AA09595}" srcOrd="0" destOrd="0" presId="urn:microsoft.com/office/officeart/2005/8/layout/lProcess2"/>
    <dgm:cxn modelId="{A9CB5A14-EE11-4072-96F8-1EE3D6EE5DDB}" type="presOf" srcId="{14E06F97-7D3B-4455-8330-59C128B1216E}" destId="{8BF36F24-16C9-46B2-A2F6-28DE66459D4F}" srcOrd="0" destOrd="0" presId="urn:microsoft.com/office/officeart/2005/8/layout/lProcess2"/>
    <dgm:cxn modelId="{6EECFAE8-C926-4522-A719-3F54BA02B21B}" srcId="{16823B8C-38B3-43F5-B651-E49680964C1E}" destId="{50A18C66-2661-4DD8-9ADC-ED9383BD83FF}" srcOrd="1" destOrd="0" parTransId="{51939A53-A62A-4E99-978D-66126DED26A4}" sibTransId="{52E0F303-4FE0-4A5A-AAAC-E1BF80845DEE}"/>
    <dgm:cxn modelId="{ED5C45E7-291E-41DF-83A9-F34117A78DF5}" srcId="{BADE2AF7-A35A-4E61-94E4-66F1D75BA836}" destId="{14E06F97-7D3B-4455-8330-59C128B1216E}" srcOrd="1" destOrd="0" parTransId="{4227D6E7-FEFE-4A38-A86C-A734B2AB70C2}" sibTransId="{5BEED5A2-D311-4C7C-AC19-1E22FA38BFCF}"/>
    <dgm:cxn modelId="{2DE7174D-6EA8-4949-91DF-E1680A865F1E}" type="presOf" srcId="{219C3A28-DFB4-440F-8F29-19253FFF1AA2}" destId="{73A19069-724F-41FF-9C7A-E3E6BC9E6B04}" srcOrd="0" destOrd="0" presId="urn:microsoft.com/office/officeart/2005/8/layout/lProcess2"/>
    <dgm:cxn modelId="{BBD87111-A68A-4BB8-951A-AACAD78EE084}" type="presOf" srcId="{1B769F88-F847-415B-B824-44DBB11F891C}" destId="{E6C539EE-4875-4C1F-88C8-58C45B6CD6F6}" srcOrd="0" destOrd="0" presId="urn:microsoft.com/office/officeart/2005/8/layout/lProcess2"/>
    <dgm:cxn modelId="{311DC095-EADF-4F66-9361-D29AFFA63A7B}" type="presOf" srcId="{16823B8C-38B3-43F5-B651-E49680964C1E}" destId="{1DA81890-6043-4345-9A7A-3F884BA6FA46}" srcOrd="1" destOrd="0" presId="urn:microsoft.com/office/officeart/2005/8/layout/lProcess2"/>
    <dgm:cxn modelId="{BDE40600-9874-4ED0-B8BE-FBCB5387AADE}" type="presOf" srcId="{BADE2AF7-A35A-4E61-94E4-66F1D75BA836}" destId="{F3FBB36D-3AC4-475A-8B42-3B6070896288}" srcOrd="1" destOrd="0" presId="urn:microsoft.com/office/officeart/2005/8/layout/lProcess2"/>
    <dgm:cxn modelId="{3D7A5C8C-2E5D-4EAF-AE49-4C2C7B1FD132}" type="presOf" srcId="{8C5BD592-57EF-4580-9BD8-FB52357D412B}" destId="{06CC98E3-CACA-4434-A9DC-83F65DB6D077}" srcOrd="1" destOrd="0" presId="urn:microsoft.com/office/officeart/2005/8/layout/lProcess2"/>
    <dgm:cxn modelId="{415DB742-A079-4AA2-AADD-115B9AF33747}" srcId="{DE2157EF-98FE-4485-B343-BFBCFC3BDACB}" destId="{8C5BD592-57EF-4580-9BD8-FB52357D412B}" srcOrd="2" destOrd="0" parTransId="{A30CE419-4E61-421A-85EE-8C98A01164FB}" sibTransId="{D32D67CE-FC06-454D-98ED-300D5A5E817B}"/>
    <dgm:cxn modelId="{19C2D7D3-AD62-406D-8987-E006942563D6}" type="presOf" srcId="{75F38333-2507-467A-8558-005F7AEED699}" destId="{153641A1-6E36-4198-A85D-C43D702C923B}" srcOrd="0" destOrd="0" presId="urn:microsoft.com/office/officeart/2005/8/layout/lProcess2"/>
    <dgm:cxn modelId="{2D3FC5DD-CD7D-4356-A6A9-6C10696C193D}" srcId="{8C5BD592-57EF-4580-9BD8-FB52357D412B}" destId="{219C3A28-DFB4-440F-8F29-19253FFF1AA2}" srcOrd="0" destOrd="0" parTransId="{94602892-E634-4AB2-BDE2-59FD9DAE5238}" sibTransId="{4A98B331-2FED-4E9F-9483-F85A62032291}"/>
    <dgm:cxn modelId="{3A66C231-CBCC-4D07-A457-F11EB48CC1A0}" type="presOf" srcId="{16823B8C-38B3-43F5-B651-E49680964C1E}" destId="{F4D3177C-8C9C-46BD-AC62-94627DE76C0F}" srcOrd="0" destOrd="0" presId="urn:microsoft.com/office/officeart/2005/8/layout/lProcess2"/>
    <dgm:cxn modelId="{5E22453E-4A33-4A0F-AF67-BA39031A33C6}" type="presOf" srcId="{3C969613-B5A0-44D1-953D-CF2A619E7843}" destId="{2262E410-E533-477D-98DB-D50C044372A4}" srcOrd="0" destOrd="0" presId="urn:microsoft.com/office/officeart/2005/8/layout/lProcess2"/>
    <dgm:cxn modelId="{E0A32DC4-A078-4344-A459-45B092C777E3}" srcId="{DE2157EF-98FE-4485-B343-BFBCFC3BDACB}" destId="{16823B8C-38B3-43F5-B651-E49680964C1E}" srcOrd="0" destOrd="0" parTransId="{33648304-D96E-4163-8F64-B05FE9E3217C}" sibTransId="{9156065D-7346-406D-9052-4A4531767EA1}"/>
    <dgm:cxn modelId="{798F71FF-7027-49EC-A51A-A983D0FA4982}" srcId="{DE2157EF-98FE-4485-B343-BFBCFC3BDACB}" destId="{BADE2AF7-A35A-4E61-94E4-66F1D75BA836}" srcOrd="1" destOrd="0" parTransId="{EC44A7EB-A426-45B6-B855-EF02A2F48D48}" sibTransId="{73FDAC66-DC3A-4B76-8B5C-F7565AA24923}"/>
    <dgm:cxn modelId="{4DBB71D5-5670-4518-B6D8-579C8CA30A35}" type="presParOf" srcId="{F6658087-A007-45B1-AF4C-85572F370B2E}" destId="{BCA86409-794B-419F-8FAE-3AB7BA1671F8}" srcOrd="0" destOrd="0" presId="urn:microsoft.com/office/officeart/2005/8/layout/lProcess2"/>
    <dgm:cxn modelId="{1411D898-E7A3-4BB4-8670-161ACB561061}" type="presParOf" srcId="{BCA86409-794B-419F-8FAE-3AB7BA1671F8}" destId="{F4D3177C-8C9C-46BD-AC62-94627DE76C0F}" srcOrd="0" destOrd="0" presId="urn:microsoft.com/office/officeart/2005/8/layout/lProcess2"/>
    <dgm:cxn modelId="{6BCF200E-F9B3-4B02-B6F6-E73C83EBB81A}" type="presParOf" srcId="{BCA86409-794B-419F-8FAE-3AB7BA1671F8}" destId="{1DA81890-6043-4345-9A7A-3F884BA6FA46}" srcOrd="1" destOrd="0" presId="urn:microsoft.com/office/officeart/2005/8/layout/lProcess2"/>
    <dgm:cxn modelId="{D9E550C6-E68B-49FB-868D-C7504D437B84}" type="presParOf" srcId="{BCA86409-794B-419F-8FAE-3AB7BA1671F8}" destId="{D67FC3BE-4949-4616-8205-DE970E985612}" srcOrd="2" destOrd="0" presId="urn:microsoft.com/office/officeart/2005/8/layout/lProcess2"/>
    <dgm:cxn modelId="{018EEEE1-129F-4B3D-AF6E-CC1B0E45F10A}" type="presParOf" srcId="{D67FC3BE-4949-4616-8205-DE970E985612}" destId="{89D8D434-0A7D-45AB-B4AB-341A56B996B0}" srcOrd="0" destOrd="0" presId="urn:microsoft.com/office/officeart/2005/8/layout/lProcess2"/>
    <dgm:cxn modelId="{EE1C39D1-45E3-495E-B439-51AF07E140C6}" type="presParOf" srcId="{89D8D434-0A7D-45AB-B4AB-341A56B996B0}" destId="{E6C539EE-4875-4C1F-88C8-58C45B6CD6F6}" srcOrd="0" destOrd="0" presId="urn:microsoft.com/office/officeart/2005/8/layout/lProcess2"/>
    <dgm:cxn modelId="{2E39C5EB-D041-4E0F-A82E-439949226572}" type="presParOf" srcId="{89D8D434-0A7D-45AB-B4AB-341A56B996B0}" destId="{20EF1156-4024-4C86-9797-B369F5F1C083}" srcOrd="1" destOrd="0" presId="urn:microsoft.com/office/officeart/2005/8/layout/lProcess2"/>
    <dgm:cxn modelId="{4A3F51BA-CEFE-43AE-98E9-32D410139160}" type="presParOf" srcId="{89D8D434-0A7D-45AB-B4AB-341A56B996B0}" destId="{32073C75-C3A1-4290-96BC-977686CCF148}" srcOrd="2" destOrd="0" presId="urn:microsoft.com/office/officeart/2005/8/layout/lProcess2"/>
    <dgm:cxn modelId="{EE271148-FA09-43B8-94CD-26556C5403DC}" type="presParOf" srcId="{89D8D434-0A7D-45AB-B4AB-341A56B996B0}" destId="{63916ABC-54A8-4708-AC73-867D43E65CEF}" srcOrd="3" destOrd="0" presId="urn:microsoft.com/office/officeart/2005/8/layout/lProcess2"/>
    <dgm:cxn modelId="{B124FCF8-2D13-49F3-9AC2-FA5DA0C548CE}" type="presParOf" srcId="{89D8D434-0A7D-45AB-B4AB-341A56B996B0}" destId="{984663EF-8D89-4174-88B4-32FEF7E6A8F2}" srcOrd="4" destOrd="0" presId="urn:microsoft.com/office/officeart/2005/8/layout/lProcess2"/>
    <dgm:cxn modelId="{2DAF0317-A774-4C80-92E2-D0D14149EA4A}" type="presParOf" srcId="{F6658087-A007-45B1-AF4C-85572F370B2E}" destId="{609CE3AF-5122-4200-9374-3AB81457BE6E}" srcOrd="1" destOrd="0" presId="urn:microsoft.com/office/officeart/2005/8/layout/lProcess2"/>
    <dgm:cxn modelId="{B67D29B1-1E57-4F7C-9D81-74762D1EA7C5}" type="presParOf" srcId="{F6658087-A007-45B1-AF4C-85572F370B2E}" destId="{80896973-6C04-4812-8874-FF3E5F1DE557}" srcOrd="2" destOrd="0" presId="urn:microsoft.com/office/officeart/2005/8/layout/lProcess2"/>
    <dgm:cxn modelId="{76DAC14B-00BE-4D09-851A-194DC81EDAF6}" type="presParOf" srcId="{80896973-6C04-4812-8874-FF3E5F1DE557}" destId="{E567776F-9513-483F-ADD3-1E91B251B21D}" srcOrd="0" destOrd="0" presId="urn:microsoft.com/office/officeart/2005/8/layout/lProcess2"/>
    <dgm:cxn modelId="{9496CCA5-A145-4E48-9739-E524A69CC1BE}" type="presParOf" srcId="{80896973-6C04-4812-8874-FF3E5F1DE557}" destId="{F3FBB36D-3AC4-475A-8B42-3B6070896288}" srcOrd="1" destOrd="0" presId="urn:microsoft.com/office/officeart/2005/8/layout/lProcess2"/>
    <dgm:cxn modelId="{F668D6A6-2360-4C35-9EAA-BD2E82A96B53}" type="presParOf" srcId="{80896973-6C04-4812-8874-FF3E5F1DE557}" destId="{48432B75-53B8-4488-B976-F05101C15127}" srcOrd="2" destOrd="0" presId="urn:microsoft.com/office/officeart/2005/8/layout/lProcess2"/>
    <dgm:cxn modelId="{694DB523-77CB-46FF-B437-1B323BB184F8}" type="presParOf" srcId="{48432B75-53B8-4488-B976-F05101C15127}" destId="{7094F358-A240-4A68-8307-99D907C66AA6}" srcOrd="0" destOrd="0" presId="urn:microsoft.com/office/officeart/2005/8/layout/lProcess2"/>
    <dgm:cxn modelId="{C48A0EE2-F765-4A06-9A11-67BAEAED0A8A}" type="presParOf" srcId="{7094F358-A240-4A68-8307-99D907C66AA6}" destId="{2262E410-E533-477D-98DB-D50C044372A4}" srcOrd="0" destOrd="0" presId="urn:microsoft.com/office/officeart/2005/8/layout/lProcess2"/>
    <dgm:cxn modelId="{14E6FFDF-6FFE-4D38-BE7F-FCA7DB2C6269}" type="presParOf" srcId="{7094F358-A240-4A68-8307-99D907C66AA6}" destId="{A878F5F7-B2C4-455D-8AFB-5720183A926B}" srcOrd="1" destOrd="0" presId="urn:microsoft.com/office/officeart/2005/8/layout/lProcess2"/>
    <dgm:cxn modelId="{4D82F760-DEAB-47FB-852B-022885DC304B}" type="presParOf" srcId="{7094F358-A240-4A68-8307-99D907C66AA6}" destId="{8BF36F24-16C9-46B2-A2F6-28DE66459D4F}" srcOrd="2" destOrd="0" presId="urn:microsoft.com/office/officeart/2005/8/layout/lProcess2"/>
    <dgm:cxn modelId="{64FCFBAC-B461-4D23-9A25-08D0931CBE3B}" type="presParOf" srcId="{F6658087-A007-45B1-AF4C-85572F370B2E}" destId="{8AC25F95-E7DD-4FFB-8CEB-B6A0AB0DD36E}" srcOrd="3" destOrd="0" presId="urn:microsoft.com/office/officeart/2005/8/layout/lProcess2"/>
    <dgm:cxn modelId="{8D7AB71F-FEE5-4EE9-8057-AD98B66959D0}" type="presParOf" srcId="{F6658087-A007-45B1-AF4C-85572F370B2E}" destId="{1C0EDF80-DB01-4F25-A8D2-2AE9642E1FE7}" srcOrd="4" destOrd="0" presId="urn:microsoft.com/office/officeart/2005/8/layout/lProcess2"/>
    <dgm:cxn modelId="{A74D0292-0098-4E69-AA80-13FB3216CEC9}" type="presParOf" srcId="{1C0EDF80-DB01-4F25-A8D2-2AE9642E1FE7}" destId="{6382886E-D9E4-46E8-B8A6-38F08845959E}" srcOrd="0" destOrd="0" presId="urn:microsoft.com/office/officeart/2005/8/layout/lProcess2"/>
    <dgm:cxn modelId="{88C65868-FE3C-45B5-B745-8DFDF655102A}" type="presParOf" srcId="{1C0EDF80-DB01-4F25-A8D2-2AE9642E1FE7}" destId="{06CC98E3-CACA-4434-A9DC-83F65DB6D077}" srcOrd="1" destOrd="0" presId="urn:microsoft.com/office/officeart/2005/8/layout/lProcess2"/>
    <dgm:cxn modelId="{0BBF381B-2E06-4185-AA48-01DF4B2ECF22}" type="presParOf" srcId="{1C0EDF80-DB01-4F25-A8D2-2AE9642E1FE7}" destId="{F25399B9-C05F-4EB6-AFF2-D127F7BB4CC6}" srcOrd="2" destOrd="0" presId="urn:microsoft.com/office/officeart/2005/8/layout/lProcess2"/>
    <dgm:cxn modelId="{B75AD28E-8F18-4FFB-936B-842D9882EC9D}" type="presParOf" srcId="{F25399B9-C05F-4EB6-AFF2-D127F7BB4CC6}" destId="{7D1E4601-7280-4DF9-B193-932A1184CADE}" srcOrd="0" destOrd="0" presId="urn:microsoft.com/office/officeart/2005/8/layout/lProcess2"/>
    <dgm:cxn modelId="{15BA26BC-7B5B-4C92-AB0F-6B06CDB2DE91}" type="presParOf" srcId="{7D1E4601-7280-4DF9-B193-932A1184CADE}" destId="{73A19069-724F-41FF-9C7A-E3E6BC9E6B04}" srcOrd="0" destOrd="0" presId="urn:microsoft.com/office/officeart/2005/8/layout/lProcess2"/>
    <dgm:cxn modelId="{613720A4-8D22-4A78-8936-0B899163D4DE}" type="presParOf" srcId="{7D1E4601-7280-4DF9-B193-932A1184CADE}" destId="{4299675C-F5E6-43EF-A7E9-28980825EA3B}" srcOrd="1" destOrd="0" presId="urn:microsoft.com/office/officeart/2005/8/layout/lProcess2"/>
    <dgm:cxn modelId="{81C61385-AA58-4A81-B8B3-8A557E9D6278}" type="presParOf" srcId="{7D1E4601-7280-4DF9-B193-932A1184CADE}" destId="{2690AEF4-FEE5-4C9E-9C2E-61927AA09595}" srcOrd="2" destOrd="0" presId="urn:microsoft.com/office/officeart/2005/8/layout/lProcess2"/>
    <dgm:cxn modelId="{D0B4B913-2F56-4DE5-A3B1-393F73AEE21B}" type="presParOf" srcId="{7D1E4601-7280-4DF9-B193-932A1184CADE}" destId="{25E124DE-C6A5-4A5D-86C9-59853D1D3DB9}" srcOrd="3" destOrd="0" presId="urn:microsoft.com/office/officeart/2005/8/layout/lProcess2"/>
    <dgm:cxn modelId="{CA5B7F09-1A86-4922-833A-23B1FB4FD0E8}" type="presParOf" srcId="{7D1E4601-7280-4DF9-B193-932A1184CADE}" destId="{153641A1-6E36-4198-A85D-C43D702C923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5661-9A1C-4508-88A2-727F5F79ECB9}" type="datetimeFigureOut">
              <a:rPr lang="zh-TW" altLang="en-US" smtClean="0"/>
              <a:t>2018/9/15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BF044-1FB7-46D5-866C-C2DF7709F1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53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D90C59F-B672-4BC7-932B-33BE4391BC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8599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C59F-B672-4BC7-932B-33BE4391BC1E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5551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丙檢的證書是報名產學訓的基本條件</a:t>
            </a:r>
            <a:endParaRPr kumimoji="0" lang="en-US" altLang="zh-TW" sz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C59F-B672-4BC7-932B-33BE4391BC1E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2687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C03ECBC-4411-4224-AD63-E32084A7D891}" type="slidenum">
              <a:rPr lang="en-US" altLang="zh-TW" sz="1200" b="0" smtClean="0">
                <a:latin typeface="Arial" charset="0"/>
              </a:rPr>
              <a:pPr eaLnBrk="1" hangingPunct="1"/>
              <a:t>29</a:t>
            </a:fld>
            <a:endParaRPr lang="en-US" altLang="zh-TW" sz="1200" b="0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dirty="0" smtClean="0">
                <a:latin typeface="Arial" charset="0"/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81631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是的，「期待」是一回事，「相信」又是一回事。如果你想達成一個目標，這是你的期待；但你認為自己是否能達成，這是一種相信，而你相信「這個世界會如何運作的方式」，就是一種信念。</a:t>
            </a:r>
            <a:endParaRPr kumimoji="1" lang="zh-TW" altLang="en-US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+mn-cs"/>
            </a:endParaRPr>
          </a:p>
          <a:p>
            <a:pPr fontAlgn="base"/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真正影響孩子發展的，往往是信念，而非期待。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這就是許多家長在孩子的教養過程中，常感覺到事與願違、力不從心的原因。</a:t>
            </a:r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+mn-cs"/>
            </a:endParaRPr>
          </a:p>
          <a:p>
            <a:pPr fontAlgn="base"/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+mn-cs"/>
            </a:endParaRPr>
          </a:p>
          <a:p>
            <a:pPr fontAlgn="base"/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當家長不斷數落孩子的缺點、說孩子的不是，表面上是為了孩子好，恨鐵不成鋼；但內心所呈現出來的，正是一種「我的孩子不夠好，一無是處，所以才需要我不斷提醒」的信念。於是，從這個信念出發所看到的孩子，永遠是不夠好的。</a:t>
            </a:r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孩子卻感覺得到，也就是：「父母對我是失望的」或「父母認為我很糟」</a:t>
            </a:r>
            <a:endParaRPr lang="en-US" altLang="zh-TW" kern="1200" dirty="0" smtClean="0">
              <a:solidFill>
                <a:schemeClr val="bg1"/>
              </a:solidFill>
              <a:latin typeface="Arial" pitchFamily="34" charset="0"/>
              <a:ea typeface="新細明體" pitchFamily="18" charset="-120"/>
            </a:endParaRPr>
          </a:p>
          <a:p>
            <a:pPr fontAlgn="base"/>
            <a:endParaRPr kumimoji="1" lang="zh-TW" altLang="en-US" sz="1200" b="0" i="0" kern="1200" dirty="0"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C59F-B672-4BC7-932B-33BE4391BC1E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1437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我們看到許多青少年與父母對立衝突、僵持不下，這是青少年孩子從依賴朝向自主，逐漸想脫離父母的照顧與干涉，同時藉由和父母唱反調，來證明自己有能力獨當一面的方式。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對他們來說，「認可自己是個有能力的人」遠比「當個大人眼中的乖孩子」來得重要。</a:t>
            </a:r>
            <a:endParaRPr kumimoji="1" lang="zh-TW" altLang="en-US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+mn-cs"/>
            </a:endParaRPr>
          </a:p>
          <a:p>
            <a:pPr fontAlgn="base"/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而父母卻往往把青少年孩子反抗的行為，看成一種無能或不尊敬的表現，因此更加嚴格控管；內心則更加相信孩子「確實一無是處」，更不可能給出孩子任何的肯定。</a:t>
            </a:r>
          </a:p>
          <a:p>
            <a:pPr fontAlgn="base"/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直到最後，大人累了，心想就任由孩子去吧！反正孩子不是個成材的料；孩子則領悟到，再怎麼努力也沒有用，乾脆徹頭徹尾地放棄努力，用無能來證明自己就是大人眼中沒有用的「廢柴」「魯蛇」。</a:t>
            </a: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每個孩子都不一樣，但相同的是，他們都不斷在尋求照顧者的認同與肯定。這是一種生存策略，唯有透過這種方式來感受愛，才能擁有活下去的安全感。</a:t>
            </a:r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+mn-cs"/>
            </a:endParaRPr>
          </a:p>
          <a:p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+mn-cs"/>
            </a:endParaRPr>
          </a:p>
          <a:p>
            <a:pPr fontAlgn="base"/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當我們對孩子帶著「我的孩子就是不夠好」的信念時，就會傾向在孩子身上找缺點、翻舊帳，同時放大檢視任何負面的行為，偶爾出現的好表現，也可能被我們有意無意忽略了。</a:t>
            </a:r>
          </a:p>
          <a:p>
            <a:pPr fontAlgn="base"/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更可怕的是，我們的心智容易根據內在的信念做出偏頗推論，以證明信念的正確性。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例如當孩子小時候的數學成績不夠出色，便推斷孩子沒有數理天分，長大後還是別走和自然科學有關的領域。事實上，這之間並沒有絕對的關聯性存在。</a:t>
            </a:r>
          </a:p>
          <a:p>
            <a:pPr fontAlgn="base"/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在此同時，孩子也逐漸學到了父母如何看待自己的方式，包括對自己的觀感、狹隘的過濾篩選機制，以及偏頗的推論方式等等。</a:t>
            </a:r>
            <a:endParaRPr kumimoji="1" lang="zh-TW" altLang="en-US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+mn-cs"/>
            </a:endParaRPr>
          </a:p>
          <a:p>
            <a:pPr fontAlgn="base"/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於是，一天又一天，孩子長得越來越像大人所相信的樣貌。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C59F-B672-4BC7-932B-33BE4391BC1E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5996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1AAB601-64C8-418A-9351-D74A92861FB5}" type="slidenum">
              <a:rPr lang="en-US" altLang="zh-TW" sz="1200" b="0" smtClean="0">
                <a:latin typeface="Arial" charset="0"/>
              </a:rPr>
              <a:pPr eaLnBrk="1" hangingPunct="1"/>
              <a:t>33</a:t>
            </a:fld>
            <a:endParaRPr lang="en-US" altLang="zh-TW" sz="1200" b="0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9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>
                <a:solidFill>
                  <a:schemeClr val="accent1"/>
                </a:solidFill>
              </a:rPr>
              <a:t>就業體驗組</a:t>
            </a:r>
            <a:r>
              <a:rPr lang="en-US" altLang="zh-TW" b="1" dirty="0" smtClean="0">
                <a:solidFill>
                  <a:schemeClr val="accent1"/>
                </a:solidFill>
              </a:rPr>
              <a:t>(2</a:t>
            </a:r>
            <a:r>
              <a:rPr lang="en-US" altLang="zh-TW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zh-TW" b="1" dirty="0" smtClean="0">
                <a:solidFill>
                  <a:schemeClr val="accent1"/>
                </a:solidFill>
              </a:rPr>
              <a:t>) </a:t>
            </a:r>
            <a:br>
              <a:rPr lang="en-US" altLang="zh-TW" b="1" dirty="0" smtClean="0">
                <a:solidFill>
                  <a:schemeClr val="accent1"/>
                </a:solidFill>
              </a:rPr>
            </a:br>
            <a:r>
              <a:rPr lang="zh-TW" altLang="en-US" b="1" dirty="0" smtClean="0">
                <a:solidFill>
                  <a:schemeClr val="accent1"/>
                </a:solidFill>
              </a:rPr>
              <a:t>青年就業儲蓄帳戶</a:t>
            </a:r>
            <a:r>
              <a:rPr lang="zh-TW" altLang="en-US" dirty="0" smtClean="0"/>
              <a:t>的職場體驗方案生之升學管道，</a:t>
            </a:r>
            <a:r>
              <a:rPr lang="zh-TW" altLang="en-US" b="1" dirty="0" smtClean="0">
                <a:solidFill>
                  <a:schemeClr val="accent1"/>
                </a:solidFill>
              </a:rPr>
              <a:t>至少兩年</a:t>
            </a:r>
            <a:r>
              <a:rPr lang="zh-TW" altLang="en-US" dirty="0" smtClean="0"/>
              <a:t>職場體驗，回流升學時，</a:t>
            </a:r>
            <a:r>
              <a:rPr lang="zh-TW" altLang="en-US" b="1" dirty="0" smtClean="0">
                <a:solidFill>
                  <a:schemeClr val="accent1"/>
                </a:solidFill>
              </a:rPr>
              <a:t>不看統測成績</a:t>
            </a:r>
            <a:r>
              <a:rPr lang="zh-TW" altLang="en-US" dirty="0" smtClean="0"/>
              <a:t>，只</a:t>
            </a:r>
            <a:r>
              <a:rPr lang="zh-TW" altLang="en-US" b="1" dirty="0" smtClean="0">
                <a:solidFill>
                  <a:schemeClr val="accent1"/>
                </a:solidFill>
              </a:rPr>
              <a:t>看畢業當年的國英數成績</a:t>
            </a:r>
            <a:r>
              <a:rPr lang="zh-TW" altLang="en-US" dirty="0" smtClean="0"/>
              <a:t>與工作期間的表現，不限類別選志願，但選擇基準看職場經驗的領域而定。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CF138-3D44-480A-A598-BC6C54FA53D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16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>
                <a:solidFill>
                  <a:schemeClr val="accent1"/>
                </a:solidFill>
              </a:rPr>
              <a:t>就業體驗組</a:t>
            </a:r>
            <a:r>
              <a:rPr lang="en-US" altLang="zh-TW" b="1" dirty="0" smtClean="0">
                <a:solidFill>
                  <a:schemeClr val="accent1"/>
                </a:solidFill>
              </a:rPr>
              <a:t>(2</a:t>
            </a:r>
            <a:r>
              <a:rPr lang="en-US" altLang="zh-TW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zh-TW" b="1" dirty="0" smtClean="0">
                <a:solidFill>
                  <a:schemeClr val="accent1"/>
                </a:solidFill>
              </a:rPr>
              <a:t>) </a:t>
            </a:r>
            <a:br>
              <a:rPr lang="en-US" altLang="zh-TW" b="1" dirty="0" smtClean="0">
                <a:solidFill>
                  <a:schemeClr val="accent1"/>
                </a:solidFill>
              </a:rPr>
            </a:br>
            <a:r>
              <a:rPr lang="zh-TW" altLang="en-US" b="1" dirty="0" smtClean="0">
                <a:solidFill>
                  <a:schemeClr val="accent1"/>
                </a:solidFill>
              </a:rPr>
              <a:t>青年就業儲蓄帳戶</a:t>
            </a:r>
            <a:r>
              <a:rPr lang="zh-TW" altLang="en-US" dirty="0" smtClean="0"/>
              <a:t>的職場體驗方案生之升學管道，</a:t>
            </a:r>
            <a:r>
              <a:rPr lang="zh-TW" altLang="en-US" b="1" dirty="0" smtClean="0">
                <a:solidFill>
                  <a:schemeClr val="accent1"/>
                </a:solidFill>
              </a:rPr>
              <a:t>至少兩年</a:t>
            </a:r>
            <a:r>
              <a:rPr lang="zh-TW" altLang="en-US" dirty="0" smtClean="0"/>
              <a:t>職場體驗，回流升學時，</a:t>
            </a:r>
            <a:r>
              <a:rPr lang="zh-TW" altLang="en-US" b="1" dirty="0" smtClean="0">
                <a:solidFill>
                  <a:schemeClr val="accent1"/>
                </a:solidFill>
              </a:rPr>
              <a:t>不看統測成績</a:t>
            </a:r>
            <a:r>
              <a:rPr lang="zh-TW" altLang="en-US" dirty="0" smtClean="0"/>
              <a:t>，只</a:t>
            </a:r>
            <a:r>
              <a:rPr lang="zh-TW" altLang="en-US" b="1" dirty="0" smtClean="0">
                <a:solidFill>
                  <a:schemeClr val="accent1"/>
                </a:solidFill>
              </a:rPr>
              <a:t>看畢業當年的國英數成績</a:t>
            </a:r>
            <a:r>
              <a:rPr lang="zh-TW" altLang="en-US" dirty="0" smtClean="0"/>
              <a:t>與工作期間的表現，不限類別選志願，但選擇基準看職場經驗的領域而定。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CF138-3D44-480A-A598-BC6C54FA53D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66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建置全國高中職學生的學習歷程檔案資料庫，並已開發完成公版模組，可彙整學生在學期間學業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如：在校成績、課程學習成果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及非學業表現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如：校內外活動、競賽成果、幹部經歷、檢定證照等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等資料，完整記錄學生學習軌跡，作為大專院校入學選才參採使用</a:t>
            </a:r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+mn-cs"/>
            </a:endParaRPr>
          </a:p>
          <a:p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+mn-cs"/>
            </a:endParaRP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協助學生知道凡走過的路，一定要留下痕跡</a:t>
            </a: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協助學生藉由建立學習檔案，系統地整理個人學習與成長的紀錄，有計劃地規劃大學校院生活</a:t>
            </a: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協助學校建立系所課程地圖，清晰與結構性地提供學生認識自己的學習路徑，提早規劃未來競爭力，學以致用、不迷路</a:t>
            </a: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協助學生了解在學校綜合表現的學習績效，藉由能力指標，作為自己與老師檢核之依據，提供規劃學習計劃之參考</a:t>
            </a: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協助學生系統化整理個人學習紀錄，製作攜帶式履歷，為未來就業或升學做準備，爭取更多更好之錄取機會</a:t>
            </a: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+mn-cs"/>
              </a:rPr>
              <a:t>協助老師了解學生歷程紀錄之建立，達成學習與生涯輔導之目標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C59F-B672-4BC7-932B-33BE4391BC1E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7275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C59F-B672-4BC7-932B-33BE4391BC1E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334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2" tIns="45899" rIns="91802" bIns="45899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77541B-987D-4639-BA2C-75B8E1149A73}" type="slidenum">
              <a:rPr lang="zh-TW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02" tIns="45899" rIns="91802" bIns="4589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04408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39299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C59F-B672-4BC7-932B-33BE4391BC1E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887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C59F-B672-4BC7-932B-33BE4391BC1E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887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752600"/>
            <a:ext cx="5410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編輯母片標題樣式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124200"/>
            <a:ext cx="54102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A175A-616E-4F80-B20B-0E629F5530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4508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E7DB-BE1E-4C18-887D-017BFFFDD0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3395585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FB0BF-F085-4518-A717-6C251D6A4D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9641290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4B1F1-72E1-47C8-9C0A-A9D78B3BDA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666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67D75-7B90-4E12-A89C-939B78CF0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434664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8E2B8-68A4-48AF-9B80-E91E24DBE4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9436094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3AE9-88B0-463C-A13C-473A5B69F3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5682342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9EDB-9B08-4A67-8D53-21FD13F71C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5974464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DEC33-074D-4058-8985-4283EE8FE2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840166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6FE50-32CA-46DD-BB46-EA455B8B89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4028717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4443-0765-4024-A2FB-B6C580DEAC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6036786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F3CD-AB03-4A92-A92B-5EC0ACEA21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623830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4B256570-77BC-48E0-8B94-10D6AED557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5" r:id="rId12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s.moe.edu.tw/001/Upload/25/relfile/0/3744/01901fd0-8fcd-41fa-a8d9-9cb632762447.pdf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jctv.ntut.edu.tw/downloads/108/union42/108union42quota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jctv.ntut.edu.tw/enter42/s42/contents.php?academicYear=107&amp;subId=239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1556792"/>
            <a:ext cx="8640960" cy="216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rgbClr val="FFFFFF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rgbClr val="FFFFFF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zh-TW" altLang="en-US" sz="5400" b="1" kern="0" cap="all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適性揚才、幸福啟航</a:t>
            </a:r>
            <a:r>
              <a:rPr lang="en-US" altLang="zh-TW" sz="5400" b="1" kern="0" cap="all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—­­</a:t>
            </a:r>
            <a:br>
              <a:rPr lang="en-US" altLang="zh-TW" sz="5400" b="1" kern="0" cap="all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kern="0" cap="all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談</a:t>
            </a:r>
            <a:r>
              <a:rPr lang="en-US" altLang="zh-TW" sz="5400" b="1" kern="0" cap="all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5400" b="1" kern="0" cap="all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學年度多元入學方案</a:t>
            </a:r>
            <a:endParaRPr lang="zh-TW" altLang="en-US" sz="5400" b="1" kern="0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4974267"/>
            <a:ext cx="27363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教務主任  馬雅筠</a:t>
            </a:r>
            <a:endParaRPr lang="en-US" altLang="zh-TW" dirty="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en-US" altLang="zh-TW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107.9.15</a:t>
            </a:r>
            <a:endParaRPr lang="en-US" altLang="zh-TW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914517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404664"/>
            <a:ext cx="7162800" cy="11430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技專招生調整</a:t>
            </a:r>
            <a:r>
              <a:rPr lang="zh-TW" altLang="en-US" b="1" dirty="0" smtClean="0"/>
              <a:t>方案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續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3732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/>
              <a:t>甄選入學：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b="1" dirty="0" smtClean="0">
                <a:solidFill>
                  <a:srgbClr val="FFFF00"/>
                </a:solidFill>
              </a:rPr>
              <a:t>一般</a:t>
            </a:r>
            <a:r>
              <a:rPr lang="en-US" altLang="zh-TW" b="1" dirty="0" smtClean="0">
                <a:solidFill>
                  <a:srgbClr val="FFFF00"/>
                </a:solidFill>
              </a:rPr>
              <a:t>(</a:t>
            </a:r>
            <a:r>
              <a:rPr lang="en-US" altLang="zh-TW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98%</a:t>
            </a:r>
            <a:r>
              <a:rPr lang="en-US" altLang="zh-TW" b="1" dirty="0" smtClean="0">
                <a:solidFill>
                  <a:srgbClr val="FFFF00"/>
                </a:solidFill>
              </a:rPr>
              <a:t>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第一階段    統測成績</a:t>
            </a:r>
            <a:r>
              <a:rPr lang="zh-TW" altLang="en-US" dirty="0"/>
              <a:t>作為篩選</a:t>
            </a:r>
            <a:r>
              <a:rPr lang="zh-TW" altLang="en-US" dirty="0" smtClean="0"/>
              <a:t>標準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第二階段    </a:t>
            </a:r>
            <a:r>
              <a:rPr lang="zh-TW" altLang="en-US" b="1" dirty="0" smtClean="0">
                <a:solidFill>
                  <a:schemeClr val="accent1"/>
                </a:solidFill>
              </a:rPr>
              <a:t>學習</a:t>
            </a:r>
            <a:r>
              <a:rPr lang="zh-TW" altLang="en-US" b="1" dirty="0">
                <a:solidFill>
                  <a:schemeClr val="accent1"/>
                </a:solidFill>
              </a:rPr>
              <a:t>歷程</a:t>
            </a:r>
            <a:r>
              <a:rPr lang="zh-TW" altLang="en-US" b="1" dirty="0" smtClean="0">
                <a:solidFill>
                  <a:schemeClr val="accent1"/>
                </a:solidFill>
              </a:rPr>
              <a:t>檔案</a:t>
            </a:r>
            <a:r>
              <a:rPr lang="en-US" altLang="zh-TW" dirty="0" smtClean="0"/>
              <a:t>(</a:t>
            </a:r>
            <a:r>
              <a:rPr lang="zh-TW" altLang="en-US" dirty="0" smtClean="0"/>
              <a:t>含</a:t>
            </a:r>
            <a:r>
              <a:rPr lang="zh-TW" altLang="en-US" dirty="0"/>
              <a:t>實習學習成果</a:t>
            </a:r>
            <a:r>
              <a:rPr lang="zh-TW" altLang="en-US" dirty="0" smtClean="0"/>
              <a:t>等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b="1" dirty="0" smtClean="0">
                <a:solidFill>
                  <a:srgbClr val="FFFF00"/>
                </a:solidFill>
              </a:rPr>
              <a:t>就業體驗</a:t>
            </a:r>
            <a:r>
              <a:rPr lang="en-US" altLang="zh-TW" b="1" dirty="0" smtClean="0">
                <a:solidFill>
                  <a:srgbClr val="FFFF00"/>
                </a:solidFill>
              </a:rPr>
              <a:t>(2</a:t>
            </a:r>
            <a:r>
              <a:rPr lang="en-US" altLang="zh-TW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zh-TW" b="1" dirty="0" smtClean="0">
                <a:solidFill>
                  <a:srgbClr val="FFFF00"/>
                </a:solidFill>
              </a:rPr>
              <a:t>) </a:t>
            </a:r>
          </a:p>
          <a:p>
            <a:pPr lvl="1">
              <a:buFont typeface="Wingdings" pitchFamily="2" charset="2"/>
              <a:buChar char="Ø"/>
            </a:pPr>
            <a:r>
              <a:rPr lang="zh-TW" altLang="en-US" sz="3200" dirty="0" smtClean="0"/>
              <a:t>青年</a:t>
            </a:r>
            <a:r>
              <a:rPr lang="zh-TW" altLang="en-US" sz="3200" dirty="0"/>
              <a:t>就業儲蓄帳戶</a:t>
            </a:r>
            <a:r>
              <a:rPr lang="zh-TW" altLang="en-US" sz="3200" dirty="0" smtClean="0"/>
              <a:t>學生，</a:t>
            </a:r>
            <a:r>
              <a:rPr lang="zh-TW" altLang="en-US" sz="3200" b="1" dirty="0" smtClean="0">
                <a:solidFill>
                  <a:schemeClr val="accent1"/>
                </a:solidFill>
              </a:rPr>
              <a:t>至少</a:t>
            </a:r>
            <a:r>
              <a:rPr lang="zh-TW" altLang="en-US" sz="3200" b="1" dirty="0">
                <a:solidFill>
                  <a:schemeClr val="accent1"/>
                </a:solidFill>
              </a:rPr>
              <a:t>兩年</a:t>
            </a:r>
            <a:r>
              <a:rPr lang="zh-TW" altLang="en-US" sz="3200" dirty="0"/>
              <a:t>職場</a:t>
            </a:r>
            <a:r>
              <a:rPr lang="zh-TW" altLang="en-US" sz="3200" dirty="0" smtClean="0"/>
              <a:t>體驗</a:t>
            </a:r>
            <a:endParaRPr lang="en-US" altLang="zh-TW" sz="3200" dirty="0" smtClean="0"/>
          </a:p>
          <a:p>
            <a:pPr lvl="1">
              <a:buFont typeface="Wingdings" pitchFamily="2" charset="2"/>
              <a:buChar char="Ø"/>
            </a:pPr>
            <a:r>
              <a:rPr lang="zh-TW" altLang="en-US" sz="3200" dirty="0" smtClean="0"/>
              <a:t>回流</a:t>
            </a:r>
            <a:r>
              <a:rPr lang="zh-TW" altLang="en-US" sz="3200" dirty="0"/>
              <a:t>升學時，</a:t>
            </a:r>
            <a:r>
              <a:rPr lang="zh-TW" altLang="en-US" sz="3200" b="1" dirty="0">
                <a:solidFill>
                  <a:schemeClr val="accent1"/>
                </a:solidFill>
              </a:rPr>
              <a:t>不看統測成績</a:t>
            </a:r>
            <a:r>
              <a:rPr lang="zh-TW" altLang="en-US" sz="3200" dirty="0"/>
              <a:t>，只</a:t>
            </a:r>
            <a:r>
              <a:rPr lang="zh-TW" altLang="en-US" sz="3200" b="1" dirty="0">
                <a:solidFill>
                  <a:schemeClr val="accent1"/>
                </a:solidFill>
              </a:rPr>
              <a:t>看畢業當年的國英數成績與工作</a:t>
            </a:r>
            <a:r>
              <a:rPr lang="zh-TW" altLang="en-US" sz="3200" b="1" dirty="0" smtClean="0">
                <a:solidFill>
                  <a:schemeClr val="accent1"/>
                </a:solidFill>
              </a:rPr>
              <a:t>表現</a:t>
            </a:r>
            <a:endParaRPr lang="en-US" altLang="zh-TW" sz="3200" b="1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zh-TW" altLang="en-US" sz="3200" dirty="0" smtClean="0"/>
              <a:t>不</a:t>
            </a:r>
            <a:r>
              <a:rPr lang="zh-TW" altLang="en-US" sz="3200" dirty="0"/>
              <a:t>限類別選志願，但選擇基準看職場經驗的領域而</a:t>
            </a:r>
            <a:r>
              <a:rPr lang="zh-TW" altLang="en-US" sz="3200" dirty="0" smtClean="0"/>
              <a:t>定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1462857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學生學習歷程檔案</a:t>
            </a:r>
          </a:p>
        </p:txBody>
      </p:sp>
      <p:pic>
        <p:nvPicPr>
          <p:cNvPr id="10243" name="圖片 6" descr="學生學習歷程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936029"/>
            <a:ext cx="5256584" cy="60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0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469832" cy="1143000"/>
          </a:xfrm>
        </p:spPr>
        <p:txBody>
          <a:bodyPr/>
          <a:lstStyle/>
          <a:p>
            <a:r>
              <a:rPr lang="zh-TW" altLang="en-US" dirty="0"/>
              <a:t>青年教育與就業儲蓄帳戶方案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TW" altLang="en-US" dirty="0"/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40" y="1668140"/>
            <a:ext cx="4588520" cy="458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9337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升學</a:t>
            </a:r>
            <a:r>
              <a:rPr lang="zh-TW" altLang="en-US" dirty="0" smtClean="0"/>
              <a:t>相關資訊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1" y="1628800"/>
            <a:ext cx="9156571" cy="4520177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2936"/>
            <a:ext cx="1257476" cy="905001"/>
          </a:xfrm>
          <a:prstGeom prst="rect">
            <a:avLst/>
          </a:prstGeom>
          <a:ln w="76200">
            <a:solidFill>
              <a:srgbClr val="00FFFF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553991"/>
            <a:ext cx="10945947" cy="53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763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088" y="-18256"/>
            <a:ext cx="3707904" cy="11430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升學成果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444208" y="10704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kumimoji="0" lang="zh-TW" altLang="en-US" dirty="0">
                <a:solidFill>
                  <a:schemeClr val="bg1"/>
                </a:solidFill>
                <a:latin typeface="Constantia" pitchFamily="18" charset="0"/>
              </a:rPr>
              <a:t>繁星</a:t>
            </a:r>
            <a:r>
              <a:rPr kumimoji="0" lang="en-US" altLang="zh-TW" dirty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kumimoji="0" lang="zh-TW" altLang="en-US" dirty="0">
                <a:solidFill>
                  <a:schemeClr val="bg1"/>
                </a:solidFill>
                <a:latin typeface="Constantia" pitchFamily="18" charset="0"/>
              </a:rPr>
              <a:t>科大甄選</a:t>
            </a:r>
            <a:endParaRPr kumimoji="0" lang="en-US" altLang="zh-TW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444208" y="92655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kumimoji="0" lang="zh-TW" altLang="en-US" dirty="0">
                <a:solidFill>
                  <a:schemeClr val="bg1"/>
                </a:solidFill>
                <a:latin typeface="Constantia" pitchFamily="18" charset="0"/>
              </a:rPr>
              <a:t>前三志願</a:t>
            </a:r>
            <a:r>
              <a:rPr kumimoji="0" lang="zh-TW" altLang="en-US" dirty="0" smtClean="0">
                <a:solidFill>
                  <a:schemeClr val="bg1"/>
                </a:solidFill>
                <a:latin typeface="Constantia" pitchFamily="18" charset="0"/>
              </a:rPr>
              <a:t>比例</a:t>
            </a:r>
            <a:r>
              <a:rPr kumimoji="0" lang="en-US" altLang="zh-TW" dirty="0" smtClean="0">
                <a:solidFill>
                  <a:schemeClr val="bg1"/>
                </a:solidFill>
                <a:latin typeface="Constantia" pitchFamily="18" charset="0"/>
              </a:rPr>
              <a:t>50%</a:t>
            </a:r>
            <a:endParaRPr kumimoji="0" lang="en-US" altLang="zh-TW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372200" y="5420006"/>
            <a:ext cx="302433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kumimoji="0" lang="zh-TW" altLang="en-US" dirty="0">
                <a:solidFill>
                  <a:schemeClr val="bg1"/>
                </a:solidFill>
                <a:latin typeface="Constantia" pitchFamily="18" charset="0"/>
              </a:rPr>
              <a:t>國立大學比例</a:t>
            </a:r>
            <a:r>
              <a:rPr kumimoji="0" lang="en-US" altLang="zh-TW" dirty="0" smtClean="0">
                <a:solidFill>
                  <a:schemeClr val="bg1"/>
                </a:solidFill>
                <a:latin typeface="Constantia" pitchFamily="18" charset="0"/>
              </a:rPr>
              <a:t>78%</a:t>
            </a:r>
            <a:endParaRPr kumimoji="0" lang="en-US" altLang="zh-TW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466679" y="6388929"/>
            <a:ext cx="208823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kumimoji="0" lang="zh-TW" altLang="en-US" dirty="0">
                <a:solidFill>
                  <a:schemeClr val="bg1"/>
                </a:solidFill>
                <a:latin typeface="Constantia" pitchFamily="18" charset="0"/>
              </a:rPr>
              <a:t>總升學率</a:t>
            </a:r>
            <a:r>
              <a:rPr kumimoji="0" lang="en-US" altLang="zh-TW" dirty="0" smtClean="0">
                <a:solidFill>
                  <a:schemeClr val="bg1"/>
                </a:solidFill>
                <a:latin typeface="Constantia" pitchFamily="18" charset="0"/>
              </a:rPr>
              <a:t>97%</a:t>
            </a:r>
            <a:endParaRPr kumimoji="0" lang="zh-TW" alt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-320" y="0"/>
            <a:ext cx="5940472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" y="7405"/>
            <a:ext cx="5921458" cy="684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3352960" y="697284"/>
            <a:ext cx="3169743" cy="1228840"/>
            <a:chOff x="683568" y="764704"/>
            <a:chExt cx="4968552" cy="648072"/>
          </a:xfrm>
        </p:grpSpPr>
        <p:sp>
          <p:nvSpPr>
            <p:cNvPr id="3" name="圓角矩形 2"/>
            <p:cNvSpPr/>
            <p:nvPr/>
          </p:nvSpPr>
          <p:spPr bwMode="auto">
            <a:xfrm>
              <a:off x="683568" y="764704"/>
              <a:ext cx="3960440" cy="64807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5" name="向右箭號 4"/>
            <p:cNvSpPr/>
            <p:nvPr/>
          </p:nvSpPr>
          <p:spPr bwMode="auto">
            <a:xfrm>
              <a:off x="4644008" y="998730"/>
              <a:ext cx="1008112" cy="18002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39552" y="707568"/>
            <a:ext cx="5904656" cy="777216"/>
            <a:chOff x="539552" y="707568"/>
            <a:chExt cx="5904656" cy="777216"/>
          </a:xfrm>
        </p:grpSpPr>
        <p:sp>
          <p:nvSpPr>
            <p:cNvPr id="18" name="圓角矩形 17"/>
            <p:cNvSpPr/>
            <p:nvPr/>
          </p:nvSpPr>
          <p:spPr bwMode="auto">
            <a:xfrm>
              <a:off x="539552" y="707568"/>
              <a:ext cx="2726389" cy="77721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" name="向右箭號 18"/>
            <p:cNvSpPr/>
            <p:nvPr/>
          </p:nvSpPr>
          <p:spPr bwMode="auto">
            <a:xfrm>
              <a:off x="3265941" y="988229"/>
              <a:ext cx="3178267" cy="33831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699045" y="5496449"/>
            <a:ext cx="2673155" cy="308815"/>
            <a:chOff x="2668082" y="5085250"/>
            <a:chExt cx="3208446" cy="575998"/>
          </a:xfrm>
        </p:grpSpPr>
        <p:sp>
          <p:nvSpPr>
            <p:cNvPr id="25" name="圓角矩形 24"/>
            <p:cNvSpPr/>
            <p:nvPr/>
          </p:nvSpPr>
          <p:spPr bwMode="auto">
            <a:xfrm>
              <a:off x="2668082" y="5085250"/>
              <a:ext cx="2018713" cy="57599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26" name="向右箭號 25"/>
            <p:cNvSpPr/>
            <p:nvPr/>
          </p:nvSpPr>
          <p:spPr bwMode="auto">
            <a:xfrm>
              <a:off x="4686795" y="5283206"/>
              <a:ext cx="1189733" cy="18002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762693" y="6606644"/>
            <a:ext cx="2681515" cy="269611"/>
            <a:chOff x="2659698" y="6399330"/>
            <a:chExt cx="3208446" cy="198022"/>
          </a:xfrm>
        </p:grpSpPr>
        <p:sp>
          <p:nvSpPr>
            <p:cNvPr id="30" name="圓角矩形 29"/>
            <p:cNvSpPr/>
            <p:nvPr/>
          </p:nvSpPr>
          <p:spPr bwMode="auto">
            <a:xfrm>
              <a:off x="2659698" y="6399330"/>
              <a:ext cx="2018713" cy="19802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1" name="向右箭號 30"/>
            <p:cNvSpPr/>
            <p:nvPr/>
          </p:nvSpPr>
          <p:spPr bwMode="auto">
            <a:xfrm>
              <a:off x="4678411" y="6417332"/>
              <a:ext cx="1189733" cy="18002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9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0" grpId="0"/>
      <p:bldP spid="27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57200" y="1463675"/>
            <a:ext cx="4618856" cy="52776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320675"/>
            <a:ext cx="8364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zh-TW" sz="4800" b="1" dirty="0" smtClean="0">
                <a:solidFill>
                  <a:schemeClr val="bg1"/>
                </a:solidFill>
              </a:rPr>
              <a:t>2017</a:t>
            </a:r>
            <a:r>
              <a:rPr kumimoji="0" lang="zh-TW" altLang="en-US" sz="4000" b="1" dirty="0" smtClean="0">
                <a:solidFill>
                  <a:schemeClr val="bg1"/>
                </a:solidFill>
              </a:rPr>
              <a:t>大學評鑑調查</a:t>
            </a:r>
            <a:r>
              <a:rPr kumimoji="0" lang="zh-TW" altLang="en-US" b="1" dirty="0" smtClean="0">
                <a:solidFill>
                  <a:schemeClr val="bg1"/>
                </a:solidFill>
              </a:rPr>
              <a:t>企業最愛大學生</a:t>
            </a:r>
            <a:r>
              <a:rPr kumimoji="0" lang="en-US" altLang="zh-TW" b="1" dirty="0" smtClean="0">
                <a:solidFill>
                  <a:schemeClr val="bg1"/>
                </a:solidFill>
              </a:rPr>
              <a:t/>
            </a:r>
            <a:br>
              <a:rPr kumimoji="0" lang="en-US" altLang="zh-TW" b="1" dirty="0" smtClean="0">
                <a:solidFill>
                  <a:schemeClr val="bg1"/>
                </a:solidFill>
              </a:rPr>
            </a:br>
            <a:r>
              <a:rPr kumimoji="0" lang="zh-TW" altLang="en-US" b="1" dirty="0" smtClean="0">
                <a:solidFill>
                  <a:schemeClr val="bg1"/>
                </a:solidFill>
              </a:rPr>
              <a:t>總排名</a:t>
            </a:r>
          </a:p>
        </p:txBody>
      </p:sp>
      <p:pic>
        <p:nvPicPr>
          <p:cNvPr id="17411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t="32439" r="71721" b="26573"/>
          <a:stretch>
            <a:fillRect/>
          </a:stretch>
        </p:blipFill>
        <p:spPr bwMode="auto">
          <a:xfrm>
            <a:off x="5580063" y="4111625"/>
            <a:ext cx="31130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8"/>
          <p:cNvGraphicFramePr>
            <a:graphicFrameLocks noGrp="1"/>
          </p:cNvGraphicFramePr>
          <p:nvPr/>
        </p:nvGraphicFramePr>
        <p:xfrm>
          <a:off x="649288" y="1628775"/>
          <a:ext cx="4210050" cy="4824414"/>
        </p:xfrm>
        <a:graphic>
          <a:graphicData uri="http://schemas.openxmlformats.org/drawingml/2006/table">
            <a:tbl>
              <a:tblPr/>
              <a:tblGrid>
                <a:gridCol w="968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1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13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排名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學校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國立成功大學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國立台灣大學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國立交通大學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國立清華大學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國立台灣科大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國立台北科大</a:t>
                      </a:r>
                      <a:endParaRPr kumimoji="0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國立政治大學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國立中山大學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淡江大學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國立中央大學</a:t>
                      </a:r>
                    </a:p>
                  </a:txBody>
                  <a:tcPr marL="96956" marR="96956" marT="48497" marB="484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1" name="矩形圖說文字 10"/>
          <p:cNvSpPr/>
          <p:nvPr/>
        </p:nvSpPr>
        <p:spPr>
          <a:xfrm rot="296709">
            <a:off x="5767388" y="2041525"/>
            <a:ext cx="2973387" cy="2012950"/>
          </a:xfrm>
          <a:prstGeom prst="wedgeRectCallout">
            <a:avLst>
              <a:gd name="adj1" fmla="val -36159"/>
              <a:gd name="adj2" fmla="val 6250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</a:rPr>
              <a:t>資料來源：</a:t>
            </a:r>
          </a:p>
          <a:p>
            <a:pPr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Cheers</a:t>
            </a:r>
            <a:r>
              <a:rPr lang="zh-TW" altLang="en-US" b="1" dirty="0">
                <a:solidFill>
                  <a:schemeClr val="bg1"/>
                </a:solidFill>
              </a:rPr>
              <a:t>最愛工作人「</a:t>
            </a:r>
            <a:r>
              <a:rPr lang="en-US" altLang="zh-TW" b="1" dirty="0">
                <a:solidFill>
                  <a:schemeClr val="bg1"/>
                </a:solidFill>
              </a:rPr>
              <a:t>2017</a:t>
            </a:r>
            <a:r>
              <a:rPr lang="zh-TW" altLang="en-US" b="1" dirty="0">
                <a:solidFill>
                  <a:schemeClr val="bg1"/>
                </a:solidFill>
              </a:rPr>
              <a:t>年</a:t>
            </a:r>
            <a:r>
              <a:rPr lang="en-US" altLang="zh-TW" b="1" dirty="0">
                <a:solidFill>
                  <a:schemeClr val="bg1"/>
                </a:solidFill>
              </a:rPr>
              <a:t>3000</a:t>
            </a:r>
            <a:r>
              <a:rPr lang="zh-TW" altLang="en-US" b="1" dirty="0">
                <a:solidFill>
                  <a:schemeClr val="bg1"/>
                </a:solidFill>
              </a:rPr>
              <a:t>大企業最愛大學生」調查</a:t>
            </a:r>
            <a:r>
              <a:rPr lang="zh-TW" altLang="en-US" dirty="0">
                <a:solidFill>
                  <a:schemeClr val="bg2"/>
                </a:solidFill>
              </a:rPr>
              <a:t> </a:t>
            </a:r>
            <a:endParaRPr lang="en-US" altLang="zh-TW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altLang="zh-TW" b="1" dirty="0"/>
              <a:t>《</a:t>
            </a:r>
            <a:r>
              <a:rPr lang="zh-TW" altLang="en-US" b="1" dirty="0"/>
              <a:t>遠見雜誌</a:t>
            </a:r>
            <a:r>
              <a:rPr lang="en-US" altLang="zh-TW" b="1" dirty="0"/>
              <a:t>》</a:t>
            </a:r>
            <a:r>
              <a:rPr lang="zh-TW" altLang="en-US" b="1" dirty="0"/>
              <a:t>「</a:t>
            </a:r>
            <a:r>
              <a:rPr lang="en-US" altLang="zh-TW" b="1" dirty="0"/>
              <a:t>2017</a:t>
            </a:r>
            <a:r>
              <a:rPr lang="zh-TW" altLang="en-US" b="1" dirty="0"/>
              <a:t>企業最愛大學生調查」</a:t>
            </a:r>
            <a:endParaRPr lang="en-US" altLang="zh-TW" dirty="0">
              <a:solidFill>
                <a:schemeClr val="bg2"/>
              </a:solidFill>
            </a:endParaRPr>
          </a:p>
          <a:p>
            <a:pPr>
              <a:defRPr/>
            </a:pPr>
            <a:endParaRPr lang="zh-TW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3906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latin typeface="+mj-ea"/>
              </a:rPr>
              <a:t>統一入學測驗成績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272158" y="1331913"/>
            <a:ext cx="8497192" cy="5357813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+mj-ea"/>
                <a:ea typeface="+mj-ea"/>
              </a:rPr>
              <a:t>本校</a:t>
            </a:r>
            <a:r>
              <a:rPr lang="en-US" altLang="zh-TW" dirty="0" smtClean="0">
                <a:solidFill>
                  <a:schemeClr val="bg1"/>
                </a:solidFill>
                <a:latin typeface="+mj-ea"/>
                <a:ea typeface="+mj-ea"/>
              </a:rPr>
              <a:t>107</a:t>
            </a:r>
            <a:r>
              <a:rPr lang="zh-TW" altLang="en-US" dirty="0" smtClean="0">
                <a:latin typeface="+mj-ea"/>
                <a:ea typeface="+mj-ea"/>
              </a:rPr>
              <a:t>學年度四技二專統一入學測驗成績再創新高！本校學生</a:t>
            </a:r>
            <a:r>
              <a:rPr lang="zh-TW" altLang="en-US" dirty="0">
                <a:latin typeface="+mj-ea"/>
                <a:ea typeface="+mj-ea"/>
              </a:rPr>
              <a:t>主要報考機械群、動力機械群、電機電子群電機類、電機電子群資電類、土木與建築群及設計群共</a:t>
            </a:r>
            <a:r>
              <a:rPr lang="en-US" altLang="zh-TW" dirty="0">
                <a:latin typeface="+mj-ea"/>
                <a:ea typeface="+mj-ea"/>
              </a:rPr>
              <a:t>6</a:t>
            </a:r>
            <a:r>
              <a:rPr lang="zh-TW" altLang="en-US" dirty="0">
                <a:latin typeface="+mj-ea"/>
                <a:ea typeface="+mj-ea"/>
              </a:rPr>
              <a:t>大群類，其中</a:t>
            </a:r>
            <a:r>
              <a:rPr lang="zh-TW" altLang="en-US" b="1" u="sng" dirty="0">
                <a:solidFill>
                  <a:srgbClr val="FFFF00"/>
                </a:solidFill>
                <a:latin typeface="+mj-ea"/>
                <a:ea typeface="+mj-ea"/>
              </a:rPr>
              <a:t>動力機械群、電機電子</a:t>
            </a:r>
            <a:r>
              <a:rPr lang="zh-TW" altLang="en-US" b="1" u="sng" dirty="0" smtClean="0">
                <a:solidFill>
                  <a:srgbClr val="FFFF00"/>
                </a:solidFill>
                <a:latin typeface="+mj-ea"/>
                <a:ea typeface="+mj-ea"/>
              </a:rPr>
              <a:t>群</a:t>
            </a:r>
            <a:r>
              <a:rPr lang="zh-TW" altLang="en-US" b="1" u="sng" dirty="0">
                <a:solidFill>
                  <a:srgbClr val="FFFF00"/>
                </a:solidFill>
                <a:latin typeface="+mj-ea"/>
                <a:ea typeface="+mj-ea"/>
              </a:rPr>
              <a:t>電機</a:t>
            </a:r>
            <a:r>
              <a:rPr lang="zh-TW" altLang="en-US" b="1" u="sng" dirty="0" smtClean="0">
                <a:solidFill>
                  <a:srgbClr val="FFFF00"/>
                </a:solidFill>
                <a:latin typeface="+mj-ea"/>
                <a:ea typeface="+mj-ea"/>
              </a:rPr>
              <a:t>類、電機電子群資電類、</a:t>
            </a:r>
            <a:r>
              <a:rPr lang="zh-TW" altLang="en-US" b="1" u="sng" dirty="0">
                <a:solidFill>
                  <a:srgbClr val="FFFF00"/>
                </a:solidFill>
                <a:latin typeface="+mj-ea"/>
                <a:ea typeface="+mj-ea"/>
              </a:rPr>
              <a:t>土木與建築群及設計群</a:t>
            </a:r>
            <a:r>
              <a:rPr lang="zh-TW" altLang="en-US" b="1" u="sng" dirty="0" smtClean="0">
                <a:solidFill>
                  <a:srgbClr val="FFFF00"/>
                </a:solidFill>
                <a:latin typeface="+mj-ea"/>
                <a:ea typeface="+mj-ea"/>
              </a:rPr>
              <a:t>，</a:t>
            </a:r>
            <a:r>
              <a:rPr lang="en-US" altLang="zh-TW" b="1" u="sng" dirty="0" smtClean="0">
                <a:solidFill>
                  <a:srgbClr val="FFFF00"/>
                </a:solidFill>
                <a:latin typeface="+mj-ea"/>
                <a:ea typeface="+mj-ea"/>
              </a:rPr>
              <a:t>5</a:t>
            </a:r>
            <a:r>
              <a:rPr lang="zh-TW" altLang="en-US" b="1" u="sng" dirty="0" smtClean="0">
                <a:solidFill>
                  <a:srgbClr val="FFFF00"/>
                </a:solidFill>
                <a:latin typeface="+mj-ea"/>
                <a:ea typeface="+mj-ea"/>
              </a:rPr>
              <a:t>群</a:t>
            </a:r>
            <a:r>
              <a:rPr lang="zh-TW" altLang="en-US" b="1" u="sng" dirty="0">
                <a:solidFill>
                  <a:srgbClr val="FFFF00"/>
                </a:solidFill>
                <a:latin typeface="+mj-ea"/>
                <a:ea typeface="+mj-ea"/>
              </a:rPr>
              <a:t>類均榮獲</a:t>
            </a:r>
            <a:r>
              <a:rPr lang="zh-TW" altLang="en-US" b="1" u="sng" dirty="0" smtClean="0">
                <a:solidFill>
                  <a:srgbClr val="FF3300"/>
                </a:solidFill>
                <a:latin typeface="+mj-ea"/>
                <a:ea typeface="+mj-ea"/>
              </a:rPr>
              <a:t>榜首</a:t>
            </a:r>
            <a:r>
              <a:rPr lang="zh-TW" altLang="en-US" b="1" dirty="0" smtClean="0">
                <a:latin typeface="+mj-ea"/>
                <a:ea typeface="+mj-ea"/>
              </a:rPr>
              <a:t>。</a:t>
            </a:r>
            <a:endParaRPr lang="zh-TW" altLang="en-US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1498964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ta.taivs.tp.edu.tw/news/upload/1/106工科賽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3813"/>
            <a:ext cx="4824412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9401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ta.taivs.tp.edu.tw/news/upload/1/48屆北區賽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824413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3902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4213" y="40481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kern="0" dirty="0" smtClean="0">
                <a:solidFill>
                  <a:schemeClr val="bg1"/>
                </a:solidFill>
                <a:ea typeface="標楷體" pitchFamily="65" charset="-120"/>
              </a:rPr>
              <a:t>課程結構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017321017"/>
              </p:ext>
            </p:extLst>
          </p:nvPr>
        </p:nvGraphicFramePr>
        <p:xfrm>
          <a:off x="1751013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2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62800" cy="720080"/>
          </a:xfrm>
        </p:spPr>
        <p:txBody>
          <a:bodyPr/>
          <a:lstStyle/>
          <a:p>
            <a:r>
              <a:rPr lang="zh-TW" altLang="en-US" dirty="0" smtClean="0"/>
              <a:t>高職</a:t>
            </a:r>
            <a:r>
              <a:rPr lang="zh-TW" altLang="zh-TW" dirty="0" smtClean="0"/>
              <a:t>主要升學</a:t>
            </a:r>
            <a:r>
              <a:rPr lang="zh-TW" altLang="en-US" dirty="0" smtClean="0"/>
              <a:t>進路圖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199"/>
            <a:ext cx="9251761" cy="4896544"/>
          </a:xfrm>
        </p:spPr>
      </p:pic>
      <p:sp>
        <p:nvSpPr>
          <p:cNvPr id="9" name="圓角矩形 8"/>
          <p:cNvSpPr/>
          <p:nvPr/>
        </p:nvSpPr>
        <p:spPr bwMode="auto">
          <a:xfrm>
            <a:off x="107504" y="2348880"/>
            <a:ext cx="3384376" cy="504056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</a:rPr>
              <a:t>統測</a:t>
            </a:r>
          </a:p>
        </p:txBody>
      </p:sp>
      <p:sp>
        <p:nvSpPr>
          <p:cNvPr id="11" name="圓角矩形 10">
            <a:hlinkClick r:id="rId4" action="ppaction://hlinksldjump"/>
          </p:cNvPr>
          <p:cNvSpPr/>
          <p:nvPr/>
        </p:nvSpPr>
        <p:spPr bwMode="auto">
          <a:xfrm>
            <a:off x="179512" y="3140968"/>
            <a:ext cx="1008112" cy="1512168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</a:rPr>
              <a:t>甄選入學</a:t>
            </a:r>
          </a:p>
        </p:txBody>
      </p:sp>
      <p:sp>
        <p:nvSpPr>
          <p:cNvPr id="12" name="圓角矩形 11">
            <a:hlinkClick r:id="rId5" action="ppaction://hlinksldjump"/>
          </p:cNvPr>
          <p:cNvSpPr/>
          <p:nvPr/>
        </p:nvSpPr>
        <p:spPr bwMode="auto">
          <a:xfrm>
            <a:off x="1331640" y="3140968"/>
            <a:ext cx="1008112" cy="1512168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</a:rPr>
              <a:t>登記分發</a:t>
            </a:r>
          </a:p>
        </p:txBody>
      </p:sp>
      <p:sp>
        <p:nvSpPr>
          <p:cNvPr id="13" name="圓角矩形 12"/>
          <p:cNvSpPr/>
          <p:nvPr/>
        </p:nvSpPr>
        <p:spPr bwMode="auto">
          <a:xfrm>
            <a:off x="2483768" y="3140968"/>
            <a:ext cx="1008112" cy="1512168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zh-TW" dirty="0">
                <a:solidFill>
                  <a:schemeClr val="tx1"/>
                </a:solidFill>
              </a:rPr>
              <a:t>單獨</a:t>
            </a:r>
            <a:r>
              <a:rPr lang="zh-TW" altLang="zh-TW" dirty="0" smtClean="0">
                <a:solidFill>
                  <a:schemeClr val="tx1"/>
                </a:solidFill>
              </a:rPr>
              <a:t>招生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kumimoji="1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rPr>
              <a:t>(</a:t>
            </a:r>
            <a:r>
              <a:rPr kumimoji="1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rPr>
              <a:t>夜間、</a:t>
            </a:r>
            <a:r>
              <a:rPr kumimoji="1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rPr>
              <a:t/>
            </a:r>
            <a:br>
              <a:rPr kumimoji="1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rPr>
              <a:t>進修部</a:t>
            </a:r>
            <a:r>
              <a:rPr lang="en-US" altLang="zh-TW" sz="1800" dirty="0" smtClean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rPr>
              <a:t>)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" name="圓角矩形 13"/>
          <p:cNvSpPr/>
          <p:nvPr/>
        </p:nvSpPr>
        <p:spPr bwMode="auto">
          <a:xfrm>
            <a:off x="3624112" y="2348880"/>
            <a:ext cx="1692188" cy="1008112"/>
          </a:xfrm>
          <a:prstGeom prst="roundRect">
            <a:avLst>
              <a:gd name="adj" fmla="val 1734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</a:rPr>
              <a:t>競賽得獎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</a:rPr>
              <a:t/>
            </a:r>
            <a:b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</a:rPr>
            </a:b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</a:rPr>
              <a:t>、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</a:rPr>
              <a:t>乙級</a:t>
            </a:r>
          </a:p>
        </p:txBody>
      </p:sp>
      <p:sp>
        <p:nvSpPr>
          <p:cNvPr id="15" name="圓角矩形 14"/>
          <p:cNvSpPr/>
          <p:nvPr/>
        </p:nvSpPr>
        <p:spPr bwMode="auto">
          <a:xfrm>
            <a:off x="5468700" y="2348880"/>
            <a:ext cx="1692188" cy="1008112"/>
          </a:xfrm>
          <a:prstGeom prst="roundRect">
            <a:avLst>
              <a:gd name="adj" fmla="val 1734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</a:rPr>
              <a:t>在校優異</a:t>
            </a:r>
            <a:endParaRPr kumimoji="1" lang="zh-TW" alt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" name="圓角矩形 15"/>
          <p:cNvSpPr/>
          <p:nvPr/>
        </p:nvSpPr>
        <p:spPr bwMode="auto">
          <a:xfrm>
            <a:off x="7308304" y="2346976"/>
            <a:ext cx="1692188" cy="1008112"/>
          </a:xfrm>
          <a:prstGeom prst="roundRect">
            <a:avLst>
              <a:gd name="adj" fmla="val 1734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</a:rPr>
              <a:t>特殊專長</a:t>
            </a:r>
          </a:p>
        </p:txBody>
      </p:sp>
      <p:sp>
        <p:nvSpPr>
          <p:cNvPr id="17" name="圓角矩形 16">
            <a:hlinkClick r:id="rId6" action="ppaction://hlinksldjump"/>
          </p:cNvPr>
          <p:cNvSpPr/>
          <p:nvPr/>
        </p:nvSpPr>
        <p:spPr bwMode="auto">
          <a:xfrm>
            <a:off x="3624112" y="3645024"/>
            <a:ext cx="1692188" cy="1008112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</a:rPr>
              <a:t>技優入學</a:t>
            </a:r>
          </a:p>
        </p:txBody>
      </p:sp>
      <p:sp>
        <p:nvSpPr>
          <p:cNvPr id="18" name="圓角矩形 17">
            <a:hlinkClick r:id="rId7" action="ppaction://hlinksldjump"/>
          </p:cNvPr>
          <p:cNvSpPr/>
          <p:nvPr/>
        </p:nvSpPr>
        <p:spPr bwMode="auto">
          <a:xfrm>
            <a:off x="5481480" y="3645024"/>
            <a:ext cx="1692188" cy="1008112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</a:rPr>
              <a:t>繁星計畫</a:t>
            </a:r>
          </a:p>
        </p:txBody>
      </p:sp>
      <p:sp>
        <p:nvSpPr>
          <p:cNvPr id="19" name="圓角矩形 18">
            <a:hlinkClick r:id="rId6" action="ppaction://hlinksldjump"/>
          </p:cNvPr>
          <p:cNvSpPr/>
          <p:nvPr/>
        </p:nvSpPr>
        <p:spPr bwMode="auto">
          <a:xfrm>
            <a:off x="7308304" y="3645024"/>
            <a:ext cx="1692188" cy="1008112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</a:rPr>
              <a:t>特殊</a:t>
            </a:r>
            <a:r>
              <a:rPr lang="zh-TW" altLang="en-US" dirty="0" smtClean="0">
                <a:solidFill>
                  <a:srgbClr val="FF3300"/>
                </a:solidFill>
                <a:latin typeface="Times New Roman" pitchFamily="18" charset="0"/>
                <a:ea typeface="新細明體" pitchFamily="18" charset="-120"/>
              </a:rPr>
              <a:t>選材</a:t>
            </a:r>
            <a:endParaRPr kumimoji="1" lang="zh-TW" altLang="en-US" sz="24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1600" y="6284743"/>
            <a:ext cx="7182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altLang="zh-TW" dirty="0">
                <a:solidFill>
                  <a:schemeClr val="bg1"/>
                </a:solidFill>
                <a:latin typeface="新細明體" pitchFamily="18" charset="-120"/>
                <a:sym typeface="Wingdings" pitchFamily="2" charset="2"/>
              </a:rPr>
              <a:t>※</a:t>
            </a:r>
            <a:r>
              <a:rPr kumimoji="0" lang="zh-TW" altLang="en-US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相關升學資訊仍需以當學年度升學簡章為準</a:t>
            </a:r>
            <a:r>
              <a:rPr kumimoji="0" lang="en-US" altLang="zh-TW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!</a:t>
            </a:r>
            <a:endParaRPr kumimoji="0"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08787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4213" y="40481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kern="0" dirty="0" smtClean="0">
                <a:solidFill>
                  <a:schemeClr val="bg1"/>
                </a:solidFill>
                <a:ea typeface="標楷體" pitchFamily="65" charset="-120"/>
              </a:rPr>
              <a:t>學年學分制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28490277"/>
              </p:ext>
            </p:extLst>
          </p:nvPr>
        </p:nvGraphicFramePr>
        <p:xfrm>
          <a:off x="1979712" y="15478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3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1619672" y="1340768"/>
            <a:ext cx="3744416" cy="50405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364088" y="1340768"/>
            <a:ext cx="3744416" cy="50405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ea typeface="標楷體" pitchFamily="65" charset="-120"/>
              </a:rPr>
              <a:t>高職畢業條件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 bwMode="auto">
          <a:xfrm>
            <a:off x="1619672" y="1340768"/>
            <a:ext cx="3744416" cy="50405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新細明體" pitchFamily="18" charset="-120"/>
              </a:rPr>
              <a:t>                                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必修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5364088" y="1340768"/>
            <a:ext cx="3744416" cy="50405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    </a:t>
            </a: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選修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619672" y="1340768"/>
            <a:ext cx="1872208" cy="504056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19898" y="186398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部定</a:t>
            </a:r>
            <a:r>
              <a:rPr lang="zh-TW" altLang="en-US" dirty="0" smtClean="0">
                <a:solidFill>
                  <a:srgbClr val="FFFF00"/>
                </a:solidFill>
              </a:rPr>
              <a:t>必修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en-US" altLang="zh-TW" dirty="0" smtClean="0">
                <a:solidFill>
                  <a:srgbClr val="FFFF00"/>
                </a:solidFill>
              </a:rPr>
              <a:t>85</a:t>
            </a:r>
            <a:r>
              <a:rPr lang="en-US" altLang="zh-TW" dirty="0">
                <a:solidFill>
                  <a:srgbClr val="FFFF00"/>
                </a:solidFill>
              </a:rPr>
              <a:t>%</a:t>
            </a:r>
            <a:r>
              <a:rPr lang="zh-TW" altLang="en-US" dirty="0">
                <a:solidFill>
                  <a:srgbClr val="FFFF00"/>
                </a:solidFill>
              </a:rPr>
              <a:t>及格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275856" y="134076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畢業學分數</a:t>
            </a:r>
            <a:r>
              <a:rPr lang="zh-TW" altLang="en-US" sz="2800" kern="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：至少</a:t>
            </a:r>
            <a:r>
              <a:rPr lang="en-US" altLang="zh-TW" sz="28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160</a:t>
            </a:r>
            <a:r>
              <a:rPr lang="zh-TW" altLang="en-US" sz="2800" kern="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endParaRPr lang="zh-TW" altLang="en-US" sz="2800" dirty="0">
              <a:solidFill>
                <a:srgbClr val="FFFF00"/>
              </a:solidFill>
            </a:endParaRPr>
          </a:p>
        </p:txBody>
      </p:sp>
      <p:cxnSp>
        <p:nvCxnSpPr>
          <p:cNvPr id="17" name="直線接點 16"/>
          <p:cNvCxnSpPr/>
          <p:nvPr/>
        </p:nvCxnSpPr>
        <p:spPr bwMode="auto">
          <a:xfrm>
            <a:off x="107504" y="3429000"/>
            <a:ext cx="9036496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接點 18"/>
          <p:cNvCxnSpPr/>
          <p:nvPr/>
        </p:nvCxnSpPr>
        <p:spPr bwMode="auto">
          <a:xfrm>
            <a:off x="107504" y="4920192"/>
            <a:ext cx="9036496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文字方塊 19"/>
          <p:cNvSpPr txBox="1"/>
          <p:nvPr/>
        </p:nvSpPr>
        <p:spPr>
          <a:xfrm>
            <a:off x="251520" y="24928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一般科目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81084" y="393305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專業科目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29848" y="537321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實習</a:t>
            </a:r>
            <a:r>
              <a:rPr lang="zh-TW" altLang="en-US" dirty="0" smtClean="0">
                <a:solidFill>
                  <a:schemeClr val="bg1"/>
                </a:solidFill>
              </a:rPr>
              <a:t>科目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652388" y="5248817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TW" altLang="en-US" u="sng" kern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專題</a:t>
            </a:r>
            <a:r>
              <a:rPr lang="zh-TW" altLang="en-US" u="sng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製作</a:t>
            </a:r>
            <a:endParaRPr lang="en-US" altLang="zh-TW" u="sng" kern="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/>
            <a:r>
              <a:rPr lang="zh-TW" altLang="en-US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至少</a:t>
            </a:r>
            <a:r>
              <a:rPr lang="en-US" altLang="zh-TW" kern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kern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r>
              <a:rPr lang="zh-TW" altLang="en-US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及格</a:t>
            </a:r>
            <a:endParaRPr lang="en-US" altLang="zh-TW" kern="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1657812" y="5013176"/>
            <a:ext cx="7462884" cy="1302280"/>
            <a:chOff x="1657812" y="5013176"/>
            <a:chExt cx="7462884" cy="1302280"/>
          </a:xfrm>
        </p:grpSpPr>
        <p:sp>
          <p:nvSpPr>
            <p:cNvPr id="23" name="矩形 22"/>
            <p:cNvSpPr/>
            <p:nvPr/>
          </p:nvSpPr>
          <p:spPr bwMode="auto">
            <a:xfrm>
              <a:off x="1657812" y="5013176"/>
              <a:ext cx="7462884" cy="1302280"/>
            </a:xfrm>
            <a:prstGeom prst="rect">
              <a:avLst/>
            </a:prstGeom>
            <a:solidFill>
              <a:srgbClr val="FF00FF">
                <a:alpha val="50196"/>
              </a:srgbClr>
            </a:solidFill>
            <a:ln w="762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1" lang="zh-TW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177114" y="5343599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kern="0" dirty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至少</a:t>
              </a:r>
              <a:r>
                <a:rPr lang="en-US" altLang="zh-TW" kern="0" dirty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30</a:t>
              </a:r>
              <a:r>
                <a:rPr lang="zh-TW" altLang="en-US" kern="0" dirty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學分</a:t>
              </a:r>
              <a:r>
                <a:rPr lang="zh-TW" altLang="en-US" kern="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及格</a:t>
              </a:r>
              <a:endParaRPr lang="zh-TW" alt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645620" y="3494872"/>
            <a:ext cx="7462884" cy="2886456"/>
            <a:chOff x="1657812" y="5013176"/>
            <a:chExt cx="7462884" cy="1302280"/>
          </a:xfrm>
          <a:solidFill>
            <a:srgbClr val="FFFF00">
              <a:alpha val="41961"/>
            </a:srgbClr>
          </a:solidFill>
        </p:grpSpPr>
        <p:sp>
          <p:nvSpPr>
            <p:cNvPr id="29" name="矩形 28"/>
            <p:cNvSpPr/>
            <p:nvPr/>
          </p:nvSpPr>
          <p:spPr bwMode="auto">
            <a:xfrm>
              <a:off x="1657812" y="5013176"/>
              <a:ext cx="7462884" cy="130228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1" lang="zh-TW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961090" y="5178383"/>
              <a:ext cx="2339102" cy="2082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kern="0" dirty="0" smtClean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至少</a:t>
              </a:r>
              <a:r>
                <a:rPr lang="en-US" altLang="zh-TW" kern="0" dirty="0" smtClean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60</a:t>
              </a:r>
              <a:r>
                <a:rPr lang="zh-TW" altLang="en-US" kern="0" dirty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學分</a:t>
              </a:r>
              <a:r>
                <a:rPr lang="zh-TW" altLang="en-US" kern="0" dirty="0" smtClean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及格</a:t>
              </a:r>
              <a:endParaRPr lang="zh-TW" altLang="en-US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爆炸 1 30"/>
          <p:cNvSpPr/>
          <p:nvPr/>
        </p:nvSpPr>
        <p:spPr bwMode="auto">
          <a:xfrm>
            <a:off x="2868974" y="2666784"/>
            <a:ext cx="5231418" cy="2706431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zh-TW" alt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未滿三</a:t>
            </a:r>
            <a:r>
              <a:rPr lang="zh-TW" altLang="en-US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大過</a:t>
            </a:r>
            <a:endParaRPr lang="zh-TW" altLang="en-US" sz="36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07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2" grpId="0"/>
      <p:bldP spid="6" grpId="0"/>
      <p:bldP spid="20" grpId="0"/>
      <p:bldP spid="21" grpId="0"/>
      <p:bldP spid="22" grpId="0"/>
      <p:bldP spid="25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1619672" y="1340768"/>
            <a:ext cx="3744416" cy="50405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364088" y="1340768"/>
            <a:ext cx="3744416" cy="50405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ea typeface="標楷體" pitchFamily="65" charset="-120"/>
              </a:rPr>
              <a:t>綜合高中</a:t>
            </a:r>
            <a:r>
              <a:rPr lang="zh-TW" altLang="en-US" b="1" dirty="0" smtClean="0">
                <a:solidFill>
                  <a:schemeClr val="bg1"/>
                </a:solidFill>
                <a:ea typeface="標楷體" pitchFamily="65" charset="-120"/>
              </a:rPr>
              <a:t>畢業條件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 bwMode="auto">
          <a:xfrm>
            <a:off x="1619672" y="1340768"/>
            <a:ext cx="3744416" cy="504056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新細明體" pitchFamily="18" charset="-120"/>
              </a:rPr>
              <a:t>                                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必修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5364088" y="1340768"/>
            <a:ext cx="3744416" cy="50405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    </a:t>
            </a: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選修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619672" y="1340768"/>
            <a:ext cx="1872208" cy="504056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19898" y="216595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FF00"/>
                </a:solidFill>
                <a:latin typeface="微軟正黑體 Light" pitchFamily="34" charset="-120"/>
                <a:ea typeface="微軟正黑體 Light" pitchFamily="34" charset="-120"/>
              </a:rPr>
              <a:t>部定</a:t>
            </a:r>
            <a:r>
              <a:rPr lang="zh-TW" altLang="en-US" dirty="0" smtClean="0">
                <a:solidFill>
                  <a:srgbClr val="FFFF00"/>
                </a:solidFill>
                <a:latin typeface="微軟正黑體 Light" pitchFamily="34" charset="-120"/>
                <a:ea typeface="微軟正黑體 Light" pitchFamily="34" charset="-120"/>
              </a:rPr>
              <a:t>必修</a:t>
            </a:r>
            <a:endParaRPr lang="en-US" altLang="zh-TW" dirty="0" smtClean="0">
              <a:solidFill>
                <a:srgbClr val="FFFF00"/>
              </a:solidFill>
              <a:latin typeface="微軟正黑體 Light" pitchFamily="34" charset="-120"/>
              <a:ea typeface="微軟正黑體 Light" pitchFamily="34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 Light" pitchFamily="34" charset="-120"/>
                <a:ea typeface="微軟正黑體 Light" pitchFamily="34" charset="-120"/>
              </a:rPr>
              <a:t>全部</a:t>
            </a:r>
            <a:r>
              <a:rPr lang="zh-TW" altLang="en-US" dirty="0" smtClean="0">
                <a:solidFill>
                  <a:srgbClr val="FFFF00"/>
                </a:solidFill>
                <a:latin typeface="微軟正黑體 Light" pitchFamily="34" charset="-120"/>
                <a:ea typeface="微軟正黑體 Light" pitchFamily="34" charset="-120"/>
              </a:rPr>
              <a:t>及格</a:t>
            </a:r>
            <a:endParaRPr lang="zh-TW" altLang="en-US" dirty="0">
              <a:solidFill>
                <a:srgbClr val="FFFF00"/>
              </a:solidFill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75856" y="134076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畢業學分數</a:t>
            </a:r>
            <a:r>
              <a:rPr lang="zh-TW" altLang="en-US" sz="2800" kern="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：至少</a:t>
            </a:r>
            <a:r>
              <a:rPr lang="en-US" altLang="zh-TW" sz="2800" kern="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160</a:t>
            </a:r>
            <a:r>
              <a:rPr lang="zh-TW" altLang="en-US" sz="2800" kern="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endParaRPr lang="zh-TW" altLang="en-US" sz="2800" dirty="0">
              <a:solidFill>
                <a:srgbClr val="FFFF00"/>
              </a:solidFill>
            </a:endParaRPr>
          </a:p>
        </p:txBody>
      </p:sp>
      <p:cxnSp>
        <p:nvCxnSpPr>
          <p:cNvPr id="17" name="直線接點 16"/>
          <p:cNvCxnSpPr/>
          <p:nvPr/>
        </p:nvCxnSpPr>
        <p:spPr bwMode="auto">
          <a:xfrm>
            <a:off x="107504" y="3429000"/>
            <a:ext cx="9036496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接點 18"/>
          <p:cNvCxnSpPr/>
          <p:nvPr/>
        </p:nvCxnSpPr>
        <p:spPr bwMode="auto">
          <a:xfrm>
            <a:off x="107504" y="4920192"/>
            <a:ext cx="9036496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文字方塊 19"/>
          <p:cNvSpPr txBox="1"/>
          <p:nvPr/>
        </p:nvSpPr>
        <p:spPr>
          <a:xfrm>
            <a:off x="251520" y="24928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一般科目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81084" y="393305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專業科目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29848" y="537321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實習</a:t>
            </a:r>
            <a:r>
              <a:rPr lang="zh-TW" altLang="en-US" dirty="0" smtClean="0">
                <a:solidFill>
                  <a:schemeClr val="bg1"/>
                </a:solidFill>
              </a:rPr>
              <a:t>科目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652388" y="524881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TW" altLang="en-US" u="sng" kern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專題</a:t>
            </a:r>
            <a:r>
              <a:rPr lang="zh-TW" altLang="en-US" u="sng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製作</a:t>
            </a:r>
            <a:endParaRPr lang="en-US" altLang="zh-TW" u="sng" kern="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/>
            <a:r>
              <a:rPr lang="zh-TW" altLang="en-US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全部</a:t>
            </a:r>
            <a:r>
              <a:rPr lang="zh-TW" altLang="en-US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及格</a:t>
            </a:r>
            <a:endParaRPr lang="en-US" altLang="zh-TW" kern="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3095288" y="2954561"/>
            <a:ext cx="3532059" cy="3101148"/>
            <a:chOff x="1657812" y="5013176"/>
            <a:chExt cx="7462884" cy="1302280"/>
          </a:xfrm>
        </p:grpSpPr>
        <p:sp>
          <p:nvSpPr>
            <p:cNvPr id="23" name="矩形 22"/>
            <p:cNvSpPr/>
            <p:nvPr/>
          </p:nvSpPr>
          <p:spPr bwMode="auto">
            <a:xfrm>
              <a:off x="1657812" y="5013176"/>
              <a:ext cx="7462884" cy="1302280"/>
            </a:xfrm>
            <a:prstGeom prst="rect">
              <a:avLst/>
            </a:prstGeom>
            <a:solidFill>
              <a:srgbClr val="FF00FF">
                <a:alpha val="50196"/>
              </a:srgbClr>
            </a:solidFill>
            <a:ln w="762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1" lang="zh-TW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730579" y="5098141"/>
              <a:ext cx="4868660" cy="395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kern="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核心科目</a:t>
              </a:r>
              <a:endParaRPr lang="en-US" altLang="zh-TW" kern="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kern="0" dirty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均需及格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645620" y="3499784"/>
            <a:ext cx="7462884" cy="2886456"/>
            <a:chOff x="1657812" y="5013176"/>
            <a:chExt cx="7462884" cy="1302280"/>
          </a:xfrm>
          <a:solidFill>
            <a:srgbClr val="FFFF00">
              <a:alpha val="41961"/>
            </a:srgbClr>
          </a:solidFill>
        </p:grpSpPr>
        <p:sp>
          <p:nvSpPr>
            <p:cNvPr id="29" name="矩形 28"/>
            <p:cNvSpPr/>
            <p:nvPr/>
          </p:nvSpPr>
          <p:spPr bwMode="auto">
            <a:xfrm>
              <a:off x="1657812" y="5013176"/>
              <a:ext cx="7462884" cy="130228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1" lang="zh-TW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961090" y="5178383"/>
              <a:ext cx="2339102" cy="2082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kern="0" dirty="0" smtClean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至少</a:t>
              </a:r>
              <a:r>
                <a:rPr lang="en-US" altLang="zh-TW" kern="0" dirty="0" smtClean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60</a:t>
              </a:r>
              <a:r>
                <a:rPr lang="zh-TW" altLang="en-US" kern="0" dirty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學分</a:t>
              </a:r>
              <a:r>
                <a:rPr lang="zh-TW" altLang="en-US" kern="0" dirty="0" smtClean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及格</a:t>
              </a:r>
              <a:endParaRPr lang="zh-TW" altLang="en-US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爆炸 1 30"/>
          <p:cNvSpPr/>
          <p:nvPr/>
        </p:nvSpPr>
        <p:spPr bwMode="auto">
          <a:xfrm>
            <a:off x="2010043" y="3162491"/>
            <a:ext cx="5231418" cy="2706431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zh-TW" alt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未滿三</a:t>
            </a:r>
            <a:r>
              <a:rPr lang="zh-TW" altLang="en-US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大過</a:t>
            </a:r>
            <a:endParaRPr lang="zh-TW" altLang="en-US" sz="36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02677" y="212356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微軟正黑體 Light" pitchFamily="34" charset="-120"/>
                <a:ea typeface="微軟正黑體 Light" pitchFamily="34" charset="-120"/>
              </a:rPr>
              <a:t>校定必修</a:t>
            </a:r>
            <a:endParaRPr lang="en-US" altLang="zh-TW" dirty="0" smtClean="0">
              <a:solidFill>
                <a:srgbClr val="FFFF00"/>
              </a:solidFill>
              <a:latin typeface="微軟正黑體 Light" pitchFamily="34" charset="-120"/>
              <a:ea typeface="微軟正黑體 Light" pitchFamily="34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 Light" pitchFamily="34" charset="-120"/>
                <a:ea typeface="微軟正黑體 Light" pitchFamily="34" charset="-120"/>
              </a:rPr>
              <a:t>全部</a:t>
            </a:r>
            <a:r>
              <a:rPr lang="zh-TW" altLang="en-US" dirty="0" smtClean="0">
                <a:solidFill>
                  <a:srgbClr val="FFFF00"/>
                </a:solidFill>
                <a:latin typeface="微軟正黑體 Light" pitchFamily="34" charset="-120"/>
                <a:ea typeface="微軟正黑體 Light" pitchFamily="34" charset="-120"/>
              </a:rPr>
              <a:t>及格</a:t>
            </a:r>
            <a:endParaRPr lang="zh-TW" altLang="en-US" dirty="0">
              <a:solidFill>
                <a:srgbClr val="FFFF00"/>
              </a:solidFill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32" name="爆炸 1 31"/>
          <p:cNvSpPr/>
          <p:nvPr/>
        </p:nvSpPr>
        <p:spPr bwMode="auto">
          <a:xfrm>
            <a:off x="2697178" y="3128450"/>
            <a:ext cx="5549843" cy="2706431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zh-TW" altLang="en-US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學業</a:t>
            </a:r>
            <a:r>
              <a:rPr lang="zh-TW" alt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總</a:t>
            </a:r>
            <a:r>
              <a:rPr lang="zh-TW" altLang="en-US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平均</a:t>
            </a:r>
            <a:endParaRPr lang="en-US" altLang="zh-TW" sz="36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1" algn="ctr"/>
            <a:r>
              <a:rPr lang="zh-TW" altLang="en-US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學年均及格</a:t>
            </a:r>
            <a:endParaRPr lang="en-US" altLang="zh-TW" sz="36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1"/>
            <a:endParaRPr lang="zh-TW" altLang="en-US" sz="36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95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2" grpId="0"/>
      <p:bldP spid="6" grpId="0"/>
      <p:bldP spid="20" grpId="0"/>
      <p:bldP spid="21" grpId="0"/>
      <p:bldP spid="22" grpId="0"/>
      <p:bldP spid="25" grpId="0"/>
      <p:bldP spid="31" grpId="0" animBg="1"/>
      <p:bldP spid="24" grpId="0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學科成績考查項目及比率</a:t>
            </a: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185656" y="5661248"/>
            <a:ext cx="8507288" cy="68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altLang="zh-TW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kumimoji="0"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定期考查未能參與者</a:t>
            </a:r>
            <a:r>
              <a:rPr kumimoji="0"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,</a:t>
            </a:r>
            <a:r>
              <a:rPr kumimoji="0"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均需事先申請補考作業</a:t>
            </a:r>
            <a:r>
              <a:rPr kumimoji="0"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(</a:t>
            </a:r>
            <a:r>
              <a:rPr kumimoji="0"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依校內辦法辦理</a:t>
            </a:r>
            <a:r>
              <a:rPr kumimoji="0"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)</a:t>
            </a:r>
            <a:endParaRPr kumimoji="0" lang="zh-TW" altLang="en-US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058124777"/>
              </p:ext>
            </p:extLst>
          </p:nvPr>
        </p:nvGraphicFramePr>
        <p:xfrm>
          <a:off x="0" y="1196752"/>
          <a:ext cx="9144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7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ea typeface="標楷體" pitchFamily="65" charset="-120"/>
              </a:rPr>
              <a:t>專業實習科目成績考查項目及比率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60574161"/>
              </p:ext>
            </p:extLst>
          </p:nvPr>
        </p:nvGraphicFramePr>
        <p:xfrm>
          <a:off x="0" y="1196752"/>
          <a:ext cx="9144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5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2" y="260350"/>
            <a:ext cx="8405117" cy="11430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chemeClr val="bg1"/>
                </a:solidFill>
                <a:ea typeface="標楷體" pitchFamily="65" charset="-120"/>
              </a:rPr>
              <a:t>學期成績不及格科目者，不授予學分</a:t>
            </a: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466725" y="1125538"/>
            <a:ext cx="8686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336800" indent="-5080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794000" indent="-508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251200" indent="-508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708400" indent="-508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165600" indent="-508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4" eaLnBrk="1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</a:pPr>
            <a:endParaRPr kumimoji="0" lang="en-US" altLang="zh-TW" sz="2000" dirty="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合於補考資格者：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可補考</a:t>
            </a:r>
            <a:r>
              <a:rPr kumimoji="0" lang="en-US" altLang="zh-TW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次</a:t>
            </a:r>
            <a:b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◎補考及格─以及格分數登錄</a:t>
            </a:r>
            <a:b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◎補考不及格─以補考或原成績擇優登錄</a:t>
            </a:r>
            <a:endParaRPr kumimoji="0" lang="en-US" altLang="zh-TW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學期成績不及格科目：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◎得申請重修，</a:t>
            </a:r>
            <a:r>
              <a:rPr kumimoji="0" lang="en-US" altLang="zh-TW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依本校學生重</a:t>
            </a:r>
            <a:r>
              <a:rPr kumimoji="0" lang="en-US" altLang="zh-TW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補</a:t>
            </a:r>
            <a:r>
              <a:rPr kumimoji="0" lang="en-US" altLang="zh-TW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修辦法辦理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altLang="zh-TW" sz="26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466725" y="4705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 sz="4000" b="1">
              <a:solidFill>
                <a:schemeClr val="tx2"/>
              </a:solidFill>
              <a:latin typeface="Calibri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09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重（補）修實施方式如下：</a:t>
            </a: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323528" y="1341438"/>
            <a:ext cx="8712968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學分限制</a:t>
            </a:r>
            <a:r>
              <a:rPr kumimoji="0" lang="zh-TW" altLang="en-US" sz="36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高職每學期：至多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不含實習科目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綜高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每學期：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至多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上課時間</a:t>
            </a:r>
            <a:r>
              <a:rPr kumimoji="0" lang="zh-TW" altLang="en-US" sz="36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36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en-US" altLang="zh-TW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學期中：</a:t>
            </a:r>
            <a:r>
              <a:rPr kumimoji="0" lang="en-US" altLang="zh-TW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en-US" altLang="zh-TW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a.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每天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節。 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en-US" altLang="zh-TW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b.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週六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週日。</a:t>
            </a:r>
            <a:endParaRPr kumimoji="0" lang="zh-TW" altLang="en-US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36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36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暑假：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另行公告。寒假不開班）</a:t>
            </a:r>
            <a:endParaRPr kumimoji="0" lang="zh-TW" altLang="en-US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收費標準</a:t>
            </a:r>
            <a:r>
              <a:rPr kumimoji="0" lang="zh-TW" altLang="en-US" sz="36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：</a:t>
            </a:r>
            <a:br>
              <a:rPr kumimoji="0" lang="zh-TW" altLang="en-US" sz="36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每小時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40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元整。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冷氣費另收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64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注意事項</a:t>
            </a: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某一科目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缺課之時數，達該科目全學期教學時數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1/3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時，該科目成績以零分計算。 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因公、因病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...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等或因特殊事故經學校核准給假者除外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乙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級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檢定是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報名技優甄選的門檻</a:t>
            </a:r>
            <a:endParaRPr kumimoji="0" lang="en-US" altLang="zh-TW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681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2"/>
          <p:cNvSpPr txBox="1">
            <a:spLocks noChangeArrowheads="1"/>
          </p:cNvSpPr>
          <p:nvPr/>
        </p:nvSpPr>
        <p:spPr bwMode="auto">
          <a:xfrm>
            <a:off x="928688" y="1143000"/>
            <a:ext cx="750093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多益輔導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課程</a:t>
            </a:r>
            <a:endParaRPr lang="en-US" altLang="zh-TW" sz="4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上學期定於期中會利用課後開設多益輔導專班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節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補助學費與教材費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並於校內參與多益檢測參與學生僅要負擔部分學費與施測費用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預計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10-12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月進行課程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地點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金甌女中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時間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:1800-200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費用約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5000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元內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含測驗費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坊間多益課程價位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週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次左右需要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2-3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萬元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不含施測費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55795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612576" y="1988840"/>
            <a:ext cx="7344816" cy="2160711"/>
          </a:xfrm>
        </p:spPr>
        <p:txBody>
          <a:bodyPr/>
          <a:lstStyle/>
          <a:p>
            <a:pPr eaLnBrk="1" hangingPunct="1"/>
            <a:r>
              <a:rPr lang="zh-TW" altLang="en-US" sz="5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孩子</a:t>
            </a:r>
            <a:r>
              <a:rPr lang="zh-TW" altLang="en-US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會長</a:t>
            </a:r>
            <a:r>
              <a:rPr lang="zh-TW" altLang="en-US" sz="5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成我們</a:t>
            </a:r>
            <a:r>
              <a:rPr lang="en-US" altLang="zh-TW" sz="5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心底</a:t>
            </a:r>
            <a:r>
              <a:rPr lang="zh-TW" altLang="en-US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所相信的</a:t>
            </a:r>
            <a:r>
              <a:rPr lang="zh-TW" altLang="en-US" sz="5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樣子</a:t>
            </a:r>
            <a:endParaRPr lang="zh-TW" altLang="en-US" sz="5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2026499"/>
      </p:ext>
    </p:extLst>
  </p:cSld>
  <p:clrMapOvr>
    <a:masterClrMapping/>
  </p:clrMapOvr>
  <p:transition spd="med" advTm="8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甄選入學</a:t>
            </a: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第一階段：以統一入學</a:t>
            </a:r>
            <a:r>
              <a:rPr kumimoji="0" lang="zh-TW" altLang="en-US" sz="3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測驗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作為資格</a:t>
            </a:r>
            <a:b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篩選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條件</a:t>
            </a:r>
            <a:endParaRPr kumimoji="0" lang="en-US" altLang="zh-TW" sz="36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第二階段：各校辦理指定項目甄試</a:t>
            </a:r>
            <a:r>
              <a:rPr kumimoji="0" lang="en-US" altLang="zh-TW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必採</a:t>
            </a:r>
            <a:r>
              <a:rPr kumimoji="0" lang="en-US" altLang="zh-TW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zh-TW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專題製作學習成果</a:t>
            </a:r>
            <a:r>
              <a:rPr kumimoji="0"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en-US" altLang="zh-TW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0" lang="en-US" altLang="zh-TW" sz="36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zh-TW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專業實習科目實習報告成果</a:t>
            </a:r>
            <a:r>
              <a:rPr kumimoji="0"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。  </a:t>
            </a:r>
            <a:r>
              <a:rPr kumimoji="0" lang="en-US" altLang="zh-TW" sz="3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包含</a:t>
            </a:r>
            <a:r>
              <a:rPr kumimoji="0"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面試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kumimoji="0"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備審資料</a:t>
            </a:r>
            <a:r>
              <a:rPr kumimoji="0" lang="en-US" altLang="zh-TW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zh-TW" sz="36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電子檔上</a:t>
            </a:r>
            <a:r>
              <a:rPr kumimoji="0" lang="zh-TW" altLang="zh-TW" sz="36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傳</a:t>
            </a:r>
            <a:r>
              <a:rPr kumimoji="0" lang="en-US" altLang="zh-TW" sz="36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等</a:t>
            </a:r>
            <a:endParaRPr kumimoji="0" lang="en-US" altLang="zh-TW" sz="36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6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甄選</a:t>
            </a:r>
            <a:r>
              <a:rPr kumimoji="0"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名額：依簡章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規定</a:t>
            </a:r>
            <a:endParaRPr kumimoji="0" lang="en-US" altLang="zh-TW" sz="36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469900" lvl="1" indent="0" algn="r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回前頁</a:t>
            </a:r>
            <a: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endParaRPr kumimoji="0" lang="en-US" altLang="zh-TW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584" y="609600"/>
            <a:ext cx="7162800" cy="1143000"/>
          </a:xfrm>
        </p:spPr>
        <p:txBody>
          <a:bodyPr/>
          <a:lstStyle/>
          <a:p>
            <a:r>
              <a:rPr lang="zh-TW" altLang="en-US" b="1" dirty="0"/>
              <a:t>「</a:t>
            </a:r>
            <a:r>
              <a:rPr lang="zh-TW" altLang="en-US" b="1" dirty="0">
                <a:solidFill>
                  <a:srgbClr val="FFFF00"/>
                </a:solidFill>
              </a:rPr>
              <a:t>期待</a:t>
            </a:r>
            <a:r>
              <a:rPr lang="zh-TW" altLang="en-US" b="1" dirty="0" smtClean="0"/>
              <a:t>」與「</a:t>
            </a:r>
            <a:r>
              <a:rPr lang="zh-TW" altLang="en-US" b="1" dirty="0" smtClean="0">
                <a:solidFill>
                  <a:srgbClr val="FFFF00"/>
                </a:solidFill>
              </a:rPr>
              <a:t>相信</a:t>
            </a:r>
            <a:r>
              <a:rPr lang="zh-TW" altLang="en-US" b="1" dirty="0" smtClean="0"/>
              <a:t>」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52600"/>
            <a:ext cx="8964488" cy="4752528"/>
          </a:xfrm>
        </p:spPr>
        <p:txBody>
          <a:bodyPr/>
          <a:lstStyle/>
          <a:p>
            <a:r>
              <a:rPr lang="zh-TW" altLang="en-US" dirty="0" smtClean="0"/>
              <a:t>「好多</a:t>
            </a:r>
            <a:r>
              <a:rPr lang="zh-TW" altLang="en-US" dirty="0"/>
              <a:t>老師都要我</a:t>
            </a:r>
            <a:r>
              <a:rPr lang="zh-TW" altLang="en-US" dirty="0">
                <a:solidFill>
                  <a:srgbClr val="FFFF00"/>
                </a:solidFill>
              </a:rPr>
              <a:t>以鼓勵取代責罵</a:t>
            </a:r>
            <a:r>
              <a:rPr lang="zh-TW" altLang="en-US" dirty="0"/>
              <a:t>，我怎麼做得到？要是他的成績好一點，行為不要老是脫序，我當然願意讚美他，但他就是天生懶散，毫不在意。</a:t>
            </a:r>
            <a:r>
              <a:rPr lang="zh-TW" altLang="en-US" dirty="0" smtClean="0"/>
              <a:t>」</a:t>
            </a:r>
            <a:endParaRPr lang="en-US" altLang="zh-TW" dirty="0"/>
          </a:p>
          <a:p>
            <a:r>
              <a:rPr lang="zh-TW" altLang="en-US" dirty="0" smtClean="0"/>
              <a:t>「我們</a:t>
            </a:r>
            <a:r>
              <a:rPr lang="zh-TW" altLang="en-US" dirty="0"/>
              <a:t>都</a:t>
            </a:r>
            <a:r>
              <a:rPr lang="zh-TW" altLang="en-US" dirty="0">
                <a:solidFill>
                  <a:srgbClr val="FFFF00"/>
                </a:solidFill>
              </a:rPr>
              <a:t>期待</a:t>
            </a:r>
            <a:r>
              <a:rPr lang="zh-TW" altLang="en-US" dirty="0"/>
              <a:t>孩子懂事、成熟且成功啊！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kern="1200" dirty="0" smtClean="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你真心「</a:t>
            </a:r>
            <a:r>
              <a:rPr lang="zh-TW" altLang="en-US" kern="1200" dirty="0" smtClean="0">
                <a:solidFill>
                  <a:srgbClr val="FFFF00"/>
                </a:solidFill>
                <a:latin typeface="Arial" pitchFamily="34" charset="0"/>
                <a:ea typeface="新細明體" pitchFamily="18" charset="-120"/>
              </a:rPr>
              <a:t>相信</a:t>
            </a:r>
            <a:r>
              <a:rPr lang="zh-TW" altLang="en-US" kern="1200" dirty="0" smtClean="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」孩子做得到嗎？</a:t>
            </a:r>
            <a:endParaRPr lang="en-US" altLang="zh-TW" kern="1200" dirty="0" smtClean="0">
              <a:solidFill>
                <a:schemeClr val="bg1"/>
              </a:solidFill>
              <a:latin typeface="Arial" pitchFamily="34" charset="0"/>
              <a:ea typeface="新細明體" pitchFamily="18" charset="-120"/>
            </a:endParaRPr>
          </a:p>
          <a:p>
            <a:r>
              <a:rPr lang="zh-TW" altLang="en-US" b="1" dirty="0"/>
              <a:t>孩子會驗證父母內隱的</a:t>
            </a:r>
            <a:r>
              <a:rPr lang="zh-TW" altLang="en-US" b="1" dirty="0" smtClean="0"/>
              <a:t>信念</a:t>
            </a:r>
            <a:r>
              <a:rPr lang="en-US" altLang="zh-TW" b="1" dirty="0" smtClean="0"/>
              <a:t>(</a:t>
            </a:r>
            <a:r>
              <a:rPr lang="zh-TW" altLang="en-US" kern="1200" dirty="0" smtClean="0">
                <a:solidFill>
                  <a:srgbClr val="FFFF00"/>
                </a:solidFill>
                <a:latin typeface="Arial" pitchFamily="34" charset="0"/>
                <a:ea typeface="新細明體" pitchFamily="18" charset="-120"/>
              </a:rPr>
              <a:t>相信</a:t>
            </a:r>
            <a:r>
              <a:rPr lang="en-US" altLang="zh-TW" kern="1200" dirty="0" smtClean="0">
                <a:solidFill>
                  <a:srgbClr val="FFFF00"/>
                </a:solidFill>
                <a:latin typeface="Arial" pitchFamily="34" charset="0"/>
                <a:ea typeface="新細明體" pitchFamily="18" charset="-120"/>
              </a:rPr>
              <a:t>)</a:t>
            </a:r>
            <a:r>
              <a:rPr lang="zh-TW" altLang="en-US" kern="1200" dirty="0" smtClean="0">
                <a:solidFill>
                  <a:srgbClr val="FFFF00"/>
                </a:solidFill>
                <a:latin typeface="Arial" pitchFamily="34" charset="0"/>
                <a:ea typeface="新細明體" pitchFamily="18" charset="-120"/>
              </a:rPr>
              <a:t>。</a:t>
            </a:r>
            <a:endParaRPr lang="en-US" altLang="zh-TW" kern="1200" dirty="0" smtClean="0">
              <a:solidFill>
                <a:srgbClr val="FFFF00"/>
              </a:solidFill>
              <a:latin typeface="Arial" pitchFamily="34" charset="0"/>
              <a:ea typeface="新細明體" pitchFamily="18" charset="-120"/>
            </a:endParaRPr>
          </a:p>
          <a:p>
            <a:pPr marL="0" indent="0" algn="ctr">
              <a:buNone/>
            </a:pPr>
            <a:r>
              <a:rPr lang="zh-TW" altLang="en-US" sz="1200" dirty="0" smtClean="0"/>
              <a:t>                                                                                       陳志恆 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圓神</a:t>
            </a:r>
            <a:r>
              <a:rPr lang="en-US" altLang="zh-TW" sz="1200" dirty="0" smtClean="0"/>
              <a:t>《</a:t>
            </a:r>
            <a:r>
              <a:rPr lang="zh-TW" altLang="en-US" sz="1200" dirty="0" smtClean="0"/>
              <a:t>受傷的孩子和壞掉的大人</a:t>
            </a:r>
            <a:r>
              <a:rPr lang="en-US" altLang="zh-TW" sz="1200" dirty="0" smtClean="0"/>
              <a:t>》</a:t>
            </a:r>
            <a:r>
              <a:rPr lang="zh-TW" altLang="en-US" sz="1200" dirty="0" smtClean="0"/>
              <a:t>   </a:t>
            </a:r>
            <a:endParaRPr lang="en-US" altLang="zh-TW" sz="1200" kern="1200" dirty="0" smtClean="0">
              <a:solidFill>
                <a:srgbClr val="FFFF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583643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05000"/>
            <a:ext cx="8208912" cy="4114800"/>
          </a:xfrm>
        </p:spPr>
        <p:txBody>
          <a:bodyPr/>
          <a:lstStyle/>
          <a:p>
            <a:r>
              <a:rPr lang="zh-TW" altLang="en-US" b="1" dirty="0"/>
              <a:t>青少年時期，孩子會試著證明自己的能力，但若得不到大人的肯定，長大後，便會開始證明自己的無能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0" indent="0" algn="r">
              <a:buNone/>
            </a:pPr>
            <a:r>
              <a:rPr lang="zh-TW" altLang="en-US" sz="1200" dirty="0" smtClean="0"/>
              <a:t>陳志恆</a:t>
            </a:r>
            <a:r>
              <a:rPr lang="zh-TW" altLang="en-US" sz="1200" dirty="0"/>
              <a:t> </a:t>
            </a:r>
            <a:r>
              <a:rPr lang="en-US" altLang="zh-TW" sz="1200" dirty="0"/>
              <a:t>(</a:t>
            </a:r>
            <a:r>
              <a:rPr lang="zh-TW" altLang="en-US" sz="1200" dirty="0"/>
              <a:t>圓神</a:t>
            </a:r>
            <a:r>
              <a:rPr lang="en-US" altLang="zh-TW" sz="1200" dirty="0"/>
              <a:t>《</a:t>
            </a:r>
            <a:r>
              <a:rPr lang="zh-TW" altLang="en-US" sz="1200" dirty="0"/>
              <a:t>受傷的孩子和壞掉的大人</a:t>
            </a:r>
            <a:r>
              <a:rPr lang="en-US" altLang="zh-TW" sz="1200" dirty="0"/>
              <a:t>》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896162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-1044624" y="1412776"/>
            <a:ext cx="849694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讓我們共同攜手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相信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孩子的無限可能</a:t>
            </a:r>
            <a:endParaRPr lang="en-US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與孩子一同成長</a:t>
            </a:r>
          </a:p>
        </p:txBody>
      </p:sp>
    </p:spTree>
    <p:extLst>
      <p:ext uri="{BB962C8B-B14F-4D97-AF65-F5344CB8AC3E}">
        <p14:creationId xmlns:p14="http://schemas.microsoft.com/office/powerpoint/2010/main" val="17840968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04864"/>
            <a:ext cx="8229600" cy="26177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6000" dirty="0" smtClean="0"/>
              <a:t>報告結束</a:t>
            </a:r>
          </a:p>
          <a:p>
            <a:pPr algn="ctr" eaLnBrk="1" hangingPunct="1">
              <a:buFontTx/>
              <a:buNone/>
            </a:pPr>
            <a:r>
              <a:rPr lang="zh-TW" altLang="en-US" sz="6000" dirty="0" smtClean="0"/>
              <a:t>敬請指導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783645"/>
      </p:ext>
    </p:extLst>
  </p:cSld>
  <p:clrMapOvr>
    <a:masterClrMapping/>
  </p:clrMapOvr>
  <p:transition spd="med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登記分發</a:t>
            </a: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275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600" dirty="0" smtClean="0">
                <a:solidFill>
                  <a:schemeClr val="bg1"/>
                </a:solidFill>
                <a:latin typeface="Constantia" pitchFamily="18" charset="0"/>
                <a:ea typeface="標楷體" pitchFamily="65" charset="-120"/>
              </a:rPr>
              <a:t>參加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Constantia" pitchFamily="18" charset="0"/>
                <a:ea typeface="標楷體" pitchFamily="65" charset="-120"/>
                <a:sym typeface="Wingdings" pitchFamily="2" charset="2"/>
              </a:rPr>
              <a:t>統一</a:t>
            </a:r>
            <a:r>
              <a:rPr kumimoji="0" lang="zh-TW" altLang="en-US" sz="3600" dirty="0">
                <a:solidFill>
                  <a:schemeClr val="bg1"/>
                </a:solidFill>
                <a:latin typeface="Constantia" pitchFamily="18" charset="0"/>
                <a:ea typeface="標楷體" pitchFamily="65" charset="-120"/>
                <a:sym typeface="Wingdings" pitchFamily="2" charset="2"/>
              </a:rPr>
              <a:t>入學測驗</a:t>
            </a:r>
            <a:r>
              <a:rPr kumimoji="0" lang="zh-TW" altLang="en-US" sz="3600" dirty="0">
                <a:solidFill>
                  <a:srgbClr val="FFFF00"/>
                </a:solidFill>
                <a:latin typeface="Constantia" pitchFamily="18" charset="0"/>
                <a:ea typeface="標楷體" pitchFamily="65" charset="-120"/>
                <a:sym typeface="Wingdings" pitchFamily="2" charset="2"/>
              </a:rPr>
              <a:t>考試</a:t>
            </a:r>
            <a:r>
              <a:rPr kumimoji="0" lang="zh-TW" altLang="en-US" sz="3600" dirty="0">
                <a:solidFill>
                  <a:schemeClr val="bg1"/>
                </a:solidFill>
                <a:latin typeface="Constantia" pitchFamily="18" charset="0"/>
                <a:ea typeface="標楷體" pitchFamily="65" charset="-120"/>
                <a:sym typeface="Wingdings" pitchFamily="2" charset="2"/>
              </a:rPr>
              <a:t>成績，報名聯合</a:t>
            </a:r>
            <a:r>
              <a:rPr kumimoji="0" lang="zh-TW" altLang="en-US" sz="3600" dirty="0">
                <a:solidFill>
                  <a:srgbClr val="FFFF00"/>
                </a:solidFill>
                <a:latin typeface="Constantia" pitchFamily="18" charset="0"/>
                <a:ea typeface="標楷體" pitchFamily="65" charset="-120"/>
                <a:sym typeface="Wingdings" pitchFamily="2" charset="2"/>
              </a:rPr>
              <a:t>登記分發</a:t>
            </a:r>
            <a:r>
              <a:rPr kumimoji="0" lang="zh-TW" altLang="en-US" sz="3600" dirty="0">
                <a:solidFill>
                  <a:schemeClr val="bg1"/>
                </a:solidFill>
                <a:latin typeface="Constantia" pitchFamily="18" charset="0"/>
                <a:ea typeface="標楷體" pitchFamily="65" charset="-120"/>
                <a:sym typeface="Wingdings" pitchFamily="2" charset="2"/>
              </a:rPr>
              <a:t>。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600" dirty="0">
                <a:solidFill>
                  <a:schemeClr val="bg1"/>
                </a:solidFill>
                <a:latin typeface="Constantia" pitchFamily="18" charset="0"/>
                <a:ea typeface="標楷體" pitchFamily="65" charset="-120"/>
              </a:rPr>
              <a:t>採各科</a:t>
            </a:r>
            <a:r>
              <a:rPr kumimoji="0" lang="zh-TW" altLang="en-US" sz="3600" dirty="0">
                <a:solidFill>
                  <a:srgbClr val="FFFF00"/>
                </a:solidFill>
                <a:latin typeface="Constantia" pitchFamily="18" charset="0"/>
                <a:ea typeface="標楷體" pitchFamily="65" charset="-120"/>
              </a:rPr>
              <a:t>彈性權重</a:t>
            </a:r>
            <a:r>
              <a:rPr kumimoji="0" lang="zh-TW" altLang="en-US" sz="3600" dirty="0">
                <a:solidFill>
                  <a:schemeClr val="bg1"/>
                </a:solidFill>
                <a:latin typeface="Constantia" pitchFamily="18" charset="0"/>
                <a:ea typeface="標楷體" pitchFamily="65" charset="-120"/>
              </a:rPr>
              <a:t>機制，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Constantia" pitchFamily="18" charset="0"/>
                <a:ea typeface="標楷體" pitchFamily="65" charset="-120"/>
              </a:rPr>
              <a:t>依測驗</a:t>
            </a:r>
            <a:r>
              <a:rPr kumimoji="0" lang="zh-TW" altLang="en-US" sz="3600" dirty="0">
                <a:solidFill>
                  <a:srgbClr val="FFFF00"/>
                </a:solidFill>
                <a:latin typeface="Constantia" pitchFamily="18" charset="0"/>
                <a:ea typeface="標楷體" pitchFamily="65" charset="-120"/>
              </a:rPr>
              <a:t>成績</a:t>
            </a:r>
            <a:r>
              <a:rPr kumimoji="0" lang="zh-TW" altLang="en-US" sz="3600" dirty="0">
                <a:solidFill>
                  <a:schemeClr val="bg1"/>
                </a:solidFill>
                <a:latin typeface="Constantia" pitchFamily="18" charset="0"/>
                <a:ea typeface="標楷體" pitchFamily="65" charset="-120"/>
              </a:rPr>
              <a:t>及個人</a:t>
            </a:r>
            <a:r>
              <a:rPr kumimoji="0" lang="zh-TW" altLang="en-US" sz="3600" dirty="0">
                <a:solidFill>
                  <a:srgbClr val="FFFF00"/>
                </a:solidFill>
                <a:latin typeface="Constantia" pitchFamily="18" charset="0"/>
                <a:ea typeface="標楷體" pitchFamily="65" charset="-120"/>
              </a:rPr>
              <a:t>志願</a:t>
            </a:r>
            <a:r>
              <a:rPr kumimoji="0" lang="zh-TW" altLang="en-US" sz="3600" dirty="0">
                <a:solidFill>
                  <a:schemeClr val="bg1"/>
                </a:solidFill>
                <a:latin typeface="Constantia" pitchFamily="18" charset="0"/>
                <a:ea typeface="標楷體" pitchFamily="65" charset="-120"/>
              </a:rPr>
              <a:t>分發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Constantia" pitchFamily="18" charset="0"/>
                <a:ea typeface="標楷體" pitchFamily="65" charset="-120"/>
              </a:rPr>
              <a:t>。</a:t>
            </a:r>
            <a:endParaRPr kumimoji="0" lang="zh-TW" altLang="en-US" sz="3600" dirty="0">
              <a:solidFill>
                <a:schemeClr val="bg1"/>
              </a:solidFill>
              <a:latin typeface="Constantia" pitchFamily="18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9144000" cy="24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123"/>
            <a:ext cx="8229600" cy="1143000"/>
          </a:xfrm>
        </p:spPr>
        <p:txBody>
          <a:bodyPr/>
          <a:lstStyle/>
          <a:p>
            <a:r>
              <a:rPr lang="en-US" altLang="zh-TW" sz="4000" dirty="0" smtClean="0"/>
              <a:t>108</a:t>
            </a:r>
            <a:r>
              <a:rPr lang="zh-TW" altLang="en-US" sz="4000" dirty="0" smtClean="0"/>
              <a:t>四技二專登分 </a:t>
            </a:r>
            <a:r>
              <a:rPr lang="zh-TW" altLang="en-US" sz="4000" dirty="0" smtClean="0">
                <a:solidFill>
                  <a:srgbClr val="FFFF00"/>
                </a:solidFill>
              </a:rPr>
              <a:t>各</a:t>
            </a:r>
            <a:r>
              <a:rPr lang="zh-TW" altLang="en-US" sz="4000" dirty="0">
                <a:solidFill>
                  <a:srgbClr val="FFFF00"/>
                </a:solidFill>
              </a:rPr>
              <a:t>校系</a:t>
            </a:r>
            <a:r>
              <a:rPr lang="zh-TW" altLang="en-US" sz="4000" dirty="0" smtClean="0">
                <a:solidFill>
                  <a:srgbClr val="FFFF00"/>
                </a:solidFill>
              </a:rPr>
              <a:t>科採</a:t>
            </a:r>
            <a:r>
              <a:rPr lang="zh-TW" altLang="en-US" sz="4000" dirty="0">
                <a:solidFill>
                  <a:srgbClr val="FFFF00"/>
                </a:solidFill>
              </a:rPr>
              <a:t>計權重</a:t>
            </a:r>
          </a:p>
        </p:txBody>
      </p:sp>
      <p:pic>
        <p:nvPicPr>
          <p:cNvPr id="5" name="表格版面配置區 4">
            <a:hlinkClick r:id="rId2"/>
          </p:cNvPr>
          <p:cNvPicPr>
            <a:picLocks noGrp="1" noChangeAspect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8926"/>
            <a:ext cx="4392488" cy="4392488"/>
          </a:xfrm>
        </p:spPr>
      </p:pic>
      <p:sp>
        <p:nvSpPr>
          <p:cNvPr id="4" name="矩形 3"/>
          <p:cNvSpPr/>
          <p:nvPr/>
        </p:nvSpPr>
        <p:spPr>
          <a:xfrm>
            <a:off x="6300192" y="612616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4" action="ppaction://hlinksldjump"/>
              </a:rPr>
              <a:t>回前頁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75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技優入學</a:t>
            </a: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43528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990600" indent="-5334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不必參加統一入學測驗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分為保送與甄審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5000"/>
              <a:buFontTx/>
              <a:buAutoNum type="arabicPeriod"/>
            </a:pPr>
            <a:r>
              <a:rPr kumimoji="0" lang="zh-TW" altLang="en-US" sz="3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技優保送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：國際技能競賽成績優異或全國技能</a:t>
            </a:r>
            <a:r>
              <a:rPr kumimoji="0" lang="en-US" altLang="zh-TW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藝</a:t>
            </a:r>
            <a:r>
              <a:rPr kumimoji="0" lang="en-US" altLang="zh-TW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競賽獲</a:t>
            </a:r>
            <a:r>
              <a:rPr kumimoji="0" lang="zh-TW" altLang="en-US" sz="3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前三名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獎項者，直接分發入學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5000"/>
              <a:buFontTx/>
              <a:buAutoNum type="arabicPeriod"/>
            </a:pPr>
            <a:r>
              <a:rPr kumimoji="0" lang="zh-TW" altLang="en-US" sz="3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技優甄審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：競賽獲獎者或持</a:t>
            </a:r>
            <a:r>
              <a:rPr kumimoji="0" lang="zh-TW" altLang="en-US" sz="3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乙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級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含</a:t>
            </a:r>
            <a:r>
              <a:rPr kumimoji="0" lang="en-US" altLang="zh-TW" sz="3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以上技術士證者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，參加學校辦理之指定項目甄審。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同時符合「保送」與「甄審」資格者</a:t>
            </a: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en-US" altLang="zh-TW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均可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報名，但獲錄取時僅能擇一報到</a:t>
            </a: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3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r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回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前</a:t>
            </a: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頁</a:t>
            </a:r>
            <a:endParaRPr kumimoji="0" lang="en-US" altLang="zh-TW" sz="3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27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繁星計畫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1124744"/>
            <a:ext cx="8712968" cy="587727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/>
          <a:p>
            <a:pPr marL="273050" indent="-273050">
              <a:lnSpc>
                <a:spcPct val="13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不必參加統一入學測驗</a:t>
            </a:r>
          </a:p>
          <a:p>
            <a:pPr marL="273050" indent="-273050">
              <a:lnSpc>
                <a:spcPct val="13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目標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：保障高職</a:t>
            </a:r>
            <a:r>
              <a:rPr kumimoji="0" lang="zh-TW" altLang="en-US" sz="3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每校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至多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名</a:t>
            </a:r>
            <a:r>
              <a:rPr kumimoji="0" lang="zh-TW" altLang="en-US" sz="3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就讀科大</a:t>
            </a: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en-US" altLang="zh-TW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註</a:t>
            </a: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en-US" sz="3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日夜校一起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排名</a:t>
            </a:r>
            <a:r>
              <a:rPr kumimoji="0" lang="en-US" altLang="zh-TW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】</a:t>
            </a:r>
            <a:endParaRPr kumimoji="0"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lnSpc>
                <a:spcPct val="13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甄試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方式：在校</a:t>
            </a:r>
            <a:r>
              <a:rPr kumimoji="0" lang="zh-TW" altLang="en-US" sz="3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學業成績排序</a:t>
            </a:r>
          </a:p>
          <a:p>
            <a:pPr marL="273050" indent="-273050">
              <a:lnSpc>
                <a:spcPct val="13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報名資格：至畢業前一</a:t>
            </a: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學期之總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成績平均排名在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全科前</a:t>
            </a:r>
            <a:r>
              <a:rPr kumimoji="0" lang="en-US" altLang="zh-TW" sz="3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20%</a:t>
            </a:r>
            <a:r>
              <a:rPr kumimoji="0" lang="zh-TW" altLang="en-US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以內。</a:t>
            </a:r>
            <a:endParaRPr kumimoji="0" lang="en-US" altLang="zh-TW" sz="3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lnSpc>
                <a:spcPct val="13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zh-TW" altLang="zh-TW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繁星計畫經錄取之學生，不論是否放棄，</a:t>
            </a:r>
            <a:r>
              <a:rPr kumimoji="0" lang="en-US" altLang="zh-TW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zh-TW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一率不得再報名</a:t>
            </a: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四技二專</a:t>
            </a:r>
            <a:r>
              <a:rPr kumimoji="0" lang="zh-TW" altLang="zh-TW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甄選入學</a:t>
            </a: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3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>
              <a:lnSpc>
                <a:spcPct val="130000"/>
              </a:lnSpc>
              <a:spcBef>
                <a:spcPts val="0"/>
              </a:spcBef>
              <a:buClr>
                <a:srgbClr val="0BD0D9"/>
              </a:buClr>
              <a:buSzPct val="95000"/>
              <a:defRPr/>
            </a:pPr>
            <a:r>
              <a:rPr kumimoji="0" lang="en-US" altLang="zh-TW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      </a:t>
            </a: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0"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回</a:t>
            </a:r>
            <a:r>
              <a:rPr kumimoji="0"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前頁</a:t>
            </a:r>
            <a:endParaRPr kumimoji="0" lang="en-US" altLang="zh-TW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03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特殊選材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zh-TW" altLang="en-US" dirty="0" smtClean="0"/>
              <a:t>選擇偏才。</a:t>
            </a:r>
            <a:endParaRPr lang="zh-TW" altLang="en-US" dirty="0"/>
          </a:p>
        </p:txBody>
      </p:sp>
      <p:pic>
        <p:nvPicPr>
          <p:cNvPr id="4" name="表格版面配置區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1940950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8244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404664"/>
            <a:ext cx="7162800" cy="11430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技專招生調整方案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33843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甄選</a:t>
            </a:r>
            <a:r>
              <a:rPr lang="zh-TW" altLang="en-US" dirty="0" smtClean="0"/>
              <a:t>入學：目前</a:t>
            </a:r>
            <a:r>
              <a:rPr lang="en-US" altLang="zh-TW" dirty="0" smtClean="0"/>
              <a:t>55%</a:t>
            </a:r>
            <a:r>
              <a:rPr lang="zh-TW" altLang="en-US" dirty="0" smtClean="0"/>
              <a:t>             </a:t>
            </a:r>
            <a:r>
              <a:rPr lang="en-US" altLang="zh-TW" dirty="0"/>
              <a:t>70</a:t>
            </a:r>
            <a:r>
              <a:rPr lang="en-US" altLang="zh-TW" dirty="0" smtClean="0"/>
              <a:t>%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聯合</a:t>
            </a:r>
            <a:r>
              <a:rPr lang="zh-TW" altLang="en-US" dirty="0"/>
              <a:t>登記</a:t>
            </a:r>
            <a:r>
              <a:rPr lang="zh-TW" altLang="en-US" dirty="0" smtClean="0"/>
              <a:t>分發：</a:t>
            </a:r>
            <a:r>
              <a:rPr lang="en-US" altLang="zh-TW" dirty="0"/>
              <a:t>40</a:t>
            </a:r>
            <a:r>
              <a:rPr lang="en-US" altLang="zh-TW" dirty="0" smtClean="0"/>
              <a:t>%</a:t>
            </a:r>
            <a:r>
              <a:rPr lang="zh-TW" altLang="en-US" dirty="0" smtClean="0"/>
              <a:t>             </a:t>
            </a:r>
            <a:r>
              <a:rPr lang="en-US" altLang="zh-TW" dirty="0"/>
              <a:t>25</a:t>
            </a:r>
            <a:r>
              <a:rPr lang="en-US" altLang="zh-TW" dirty="0" smtClean="0"/>
              <a:t>%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繁星計畫、特殊</a:t>
            </a:r>
            <a:r>
              <a:rPr lang="zh-TW" altLang="en-US" dirty="0"/>
              <a:t>選</a:t>
            </a:r>
            <a:r>
              <a:rPr lang="zh-TW" altLang="en-US" dirty="0" smtClean="0"/>
              <a:t>才、就業</a:t>
            </a:r>
            <a:r>
              <a:rPr lang="zh-TW" altLang="en-US" dirty="0"/>
              <a:t>體驗</a:t>
            </a:r>
            <a:r>
              <a:rPr lang="zh-TW" altLang="en-US" dirty="0" smtClean="0"/>
              <a:t>組</a:t>
            </a:r>
            <a:r>
              <a:rPr lang="en-US" altLang="zh-TW" dirty="0" smtClean="0"/>
              <a:t>(</a:t>
            </a:r>
            <a:r>
              <a:rPr lang="zh-TW" altLang="en-US" dirty="0" smtClean="0"/>
              <a:t>甄選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5%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技</a:t>
            </a:r>
            <a:r>
              <a:rPr lang="zh-TW" altLang="en-US" dirty="0"/>
              <a:t>優甄審與</a:t>
            </a:r>
            <a:r>
              <a:rPr lang="zh-TW" altLang="en-US" dirty="0" smtClean="0"/>
              <a:t>保送            外加</a:t>
            </a:r>
            <a:r>
              <a:rPr lang="en-US" altLang="zh-TW" dirty="0"/>
              <a:t>10</a:t>
            </a:r>
            <a:r>
              <a:rPr lang="en-US" altLang="zh-TW" dirty="0" smtClean="0"/>
              <a:t>%</a:t>
            </a:r>
          </a:p>
        </p:txBody>
      </p:sp>
      <p:sp>
        <p:nvSpPr>
          <p:cNvPr id="4" name="向右箭號 3"/>
          <p:cNvSpPr/>
          <p:nvPr/>
        </p:nvSpPr>
        <p:spPr>
          <a:xfrm>
            <a:off x="4355976" y="1844824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4355976" y="2627784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7740352" y="3501008"/>
            <a:ext cx="648072" cy="29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3555366" y="4293096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35649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110017A">
  <a:themeElements>
    <a:clrScheme name="12110017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110017A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2110017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110017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110017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110017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110017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110017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110017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99CC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E2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12110017A</Template>
  <TotalTime>4468</TotalTime>
  <Words>1893</Words>
  <Application>Microsoft Office PowerPoint</Application>
  <PresentationFormat>如螢幕大小 (4:3)</PresentationFormat>
  <Paragraphs>233</Paragraphs>
  <Slides>33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12110017A</vt:lpstr>
      <vt:lpstr>PowerPoint 簡報</vt:lpstr>
      <vt:lpstr>高職主要升學進路圖</vt:lpstr>
      <vt:lpstr>甄選入學</vt:lpstr>
      <vt:lpstr>登記分發</vt:lpstr>
      <vt:lpstr>108四技二專登分 各校系科採計權重</vt:lpstr>
      <vt:lpstr>技優入學</vt:lpstr>
      <vt:lpstr>繁星計畫</vt:lpstr>
      <vt:lpstr>特殊選材</vt:lpstr>
      <vt:lpstr>技專招生調整方案</vt:lpstr>
      <vt:lpstr>技專招生調整方案(續)</vt:lpstr>
      <vt:lpstr>學生學習歷程檔案</vt:lpstr>
      <vt:lpstr>青年教育與就業儲蓄帳戶方案 </vt:lpstr>
      <vt:lpstr>升學相關資訊</vt:lpstr>
      <vt:lpstr>升學成果 </vt:lpstr>
      <vt:lpstr>PowerPoint 簡報</vt:lpstr>
      <vt:lpstr>統一入學測驗成績</vt:lpstr>
      <vt:lpstr>PowerPoint 簡報</vt:lpstr>
      <vt:lpstr>PowerPoint 簡報</vt:lpstr>
      <vt:lpstr>PowerPoint 簡報</vt:lpstr>
      <vt:lpstr>PowerPoint 簡報</vt:lpstr>
      <vt:lpstr>高職畢業條件</vt:lpstr>
      <vt:lpstr>綜合高中畢業條件</vt:lpstr>
      <vt:lpstr>學科成績考查項目及比率</vt:lpstr>
      <vt:lpstr>專業實習科目成績考查項目及比率</vt:lpstr>
      <vt:lpstr>學期成績不及格科目者，不授予學分</vt:lpstr>
      <vt:lpstr>重（補）修實施方式如下：</vt:lpstr>
      <vt:lpstr>注意事項</vt:lpstr>
      <vt:lpstr>PowerPoint 簡報</vt:lpstr>
      <vt:lpstr>PowerPoint 簡報</vt:lpstr>
      <vt:lpstr>「期待」與「相信」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臺北市97學年度公私立高級職業學校 主任會議</dc:title>
  <dc:creator>mayeayuu</dc:creator>
  <cp:lastModifiedBy>admin</cp:lastModifiedBy>
  <cp:revision>610</cp:revision>
  <cp:lastPrinted>2018-09-15T00:08:43Z</cp:lastPrinted>
  <dcterms:created xsi:type="dcterms:W3CDTF">2008-08-03T17:50:19Z</dcterms:created>
  <dcterms:modified xsi:type="dcterms:W3CDTF">2018-09-15T04:09:56Z</dcterms:modified>
</cp:coreProperties>
</file>